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0" r:id="rId2"/>
    <p:sldMasterId id="2147483716" r:id="rId3"/>
    <p:sldMasterId id="2147483727" r:id="rId4"/>
    <p:sldMasterId id="2147483741" r:id="rId5"/>
  </p:sldMasterIdLst>
  <p:sldIdLst>
    <p:sldId id="256" r:id="rId6"/>
  </p:sldIdLst>
  <p:sldSz cx="15243175" cy="79740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AC7"/>
    <a:srgbClr val="CB1AC6"/>
    <a:srgbClr val="8D2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6424D-2454-4F74-8CB2-3DC12FA762D3}" v="22" dt="2026-03-18T20:32:38.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71"/>
    <p:restoredTop sz="96327"/>
  </p:normalViewPr>
  <p:slideViewPr>
    <p:cSldViewPr snapToGrid="0">
      <p:cViewPr varScale="1">
        <p:scale>
          <a:sx n="64" d="100"/>
          <a:sy n="64" d="100"/>
        </p:scale>
        <p:origin x="1190"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1.xml"/><Relationship Id="rId11"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6.xml"/><Relationship Id="rId7" Type="http://schemas.openxmlformats.org/officeDocument/2006/relationships/oleObject" Target="../embeddings/oleObject3.bin"/><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Master" Target="../slideMasters/slideMaster3.xml"/><Relationship Id="rId5" Type="http://schemas.openxmlformats.org/officeDocument/2006/relationships/tags" Target="../tags/tag8.xml"/><Relationship Id="rId4" Type="http://schemas.openxmlformats.org/officeDocument/2006/relationships/tags" Target="../tags/tag7.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1.xml"/><Relationship Id="rId7" Type="http://schemas.openxmlformats.org/officeDocument/2006/relationships/oleObject" Target="../embeddings/oleObject3.bin"/><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3.xml"/><Relationship Id="rId5" Type="http://schemas.openxmlformats.org/officeDocument/2006/relationships/tags" Target="../tags/tag13.xml"/><Relationship Id="rId4" Type="http://schemas.openxmlformats.org/officeDocument/2006/relationships/tags" Target="../tags/tag1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6.xml"/><Relationship Id="rId7" Type="http://schemas.openxmlformats.org/officeDocument/2006/relationships/oleObject" Target="../embeddings/oleObject3.bin"/><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3.xml"/><Relationship Id="rId5" Type="http://schemas.openxmlformats.org/officeDocument/2006/relationships/tags" Target="../tags/tag18.xml"/><Relationship Id="rId4" Type="http://schemas.openxmlformats.org/officeDocument/2006/relationships/tags" Target="../tags/tag17.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21.xml"/><Relationship Id="rId7" Type="http://schemas.openxmlformats.org/officeDocument/2006/relationships/oleObject" Target="../embeddings/oleObject3.bin"/><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3.xml"/><Relationship Id="rId5" Type="http://schemas.openxmlformats.org/officeDocument/2006/relationships/tags" Target="../tags/tag23.xml"/><Relationship Id="rId4" Type="http://schemas.openxmlformats.org/officeDocument/2006/relationships/tags" Target="../tags/tag2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26.xml"/><Relationship Id="rId7" Type="http://schemas.openxmlformats.org/officeDocument/2006/relationships/oleObject" Target="../embeddings/oleObject3.bin"/><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3.xml"/><Relationship Id="rId5" Type="http://schemas.openxmlformats.org/officeDocument/2006/relationships/tags" Target="../tags/tag28.xml"/><Relationship Id="rId4" Type="http://schemas.openxmlformats.org/officeDocument/2006/relationships/tags" Target="../tags/tag27.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1.xml"/><Relationship Id="rId7" Type="http://schemas.openxmlformats.org/officeDocument/2006/relationships/oleObject" Target="../embeddings/oleObject3.bin"/><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3.xml"/><Relationship Id="rId5" Type="http://schemas.openxmlformats.org/officeDocument/2006/relationships/tags" Target="../tags/tag33.xml"/><Relationship Id="rId4" Type="http://schemas.openxmlformats.org/officeDocument/2006/relationships/tags" Target="../tags/tag32.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6.xml"/><Relationship Id="rId7" Type="http://schemas.openxmlformats.org/officeDocument/2006/relationships/oleObject" Target="../embeddings/oleObject3.bin"/><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3.xml"/><Relationship Id="rId5" Type="http://schemas.openxmlformats.org/officeDocument/2006/relationships/tags" Target="../tags/tag38.xml"/><Relationship Id="rId4" Type="http://schemas.openxmlformats.org/officeDocument/2006/relationships/tags" Target="../tags/tag3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41.xml"/><Relationship Id="rId7" Type="http://schemas.openxmlformats.org/officeDocument/2006/relationships/oleObject" Target="../embeddings/oleObject3.bin"/><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Master" Target="../slideMasters/slideMaster3.xml"/><Relationship Id="rId5" Type="http://schemas.openxmlformats.org/officeDocument/2006/relationships/tags" Target="../tags/tag43.xml"/><Relationship Id="rId4" Type="http://schemas.openxmlformats.org/officeDocument/2006/relationships/tags" Target="../tags/tag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2024">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3234D-74FE-941D-8057-F31AD1801A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4"/>
          <a:stretch/>
        </p:blipFill>
        <p:spPr>
          <a:xfrm>
            <a:off x="0" y="0"/>
            <a:ext cx="15243175" cy="6002101"/>
          </a:xfrm>
          <a:prstGeom prst="rect">
            <a:avLst/>
          </a:prstGeom>
        </p:spPr>
      </p:pic>
      <p:sp>
        <p:nvSpPr>
          <p:cNvPr id="2" name="Title 1">
            <a:extLst>
              <a:ext uri="{FF2B5EF4-FFF2-40B4-BE49-F238E27FC236}">
                <a16:creationId xmlns:a16="http://schemas.microsoft.com/office/drawing/2014/main" id="{DD93F370-0603-42F8-A7D8-E3390EE70687}"/>
              </a:ext>
            </a:extLst>
          </p:cNvPr>
          <p:cNvSpPr>
            <a:spLocks noGrp="1"/>
          </p:cNvSpPr>
          <p:nvPr>
            <p:ph type="ctrTitle" hasCustomPrompt="1"/>
          </p:nvPr>
        </p:nvSpPr>
        <p:spPr>
          <a:xfrm>
            <a:off x="571619" y="531602"/>
            <a:ext cx="5968376" cy="2658004"/>
          </a:xfrm>
        </p:spPr>
        <p:txBody>
          <a:bodyPr anchor="b"/>
          <a:lstStyle>
            <a:lvl1pPr algn="l">
              <a:defRPr sz="4651" spc="0" baseline="0"/>
            </a:lvl1pPr>
          </a:lstStyle>
          <a:p>
            <a:r>
              <a:rPr lang="en-US"/>
              <a:t>[Enter </a:t>
            </a:r>
            <a:br>
              <a:rPr lang="en-US"/>
            </a:br>
            <a:r>
              <a:rPr lang="en-US"/>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
        <p:nvSpPr>
          <p:cNvPr id="5" name="Rectangle 4">
            <a:extLst>
              <a:ext uri="{FF2B5EF4-FFF2-40B4-BE49-F238E27FC236}">
                <a16:creationId xmlns:a16="http://schemas.microsoft.com/office/drawing/2014/main" id="{42F26F21-781F-B08E-08CB-27548B3C0D0A}"/>
              </a:ext>
            </a:extLst>
          </p:cNvPr>
          <p:cNvSpPr/>
          <p:nvPr/>
        </p:nvSpPr>
        <p:spPr>
          <a:xfrm flipH="1">
            <a:off x="0" y="5972568"/>
            <a:ext cx="15243175" cy="94064"/>
          </a:xfrm>
          <a:prstGeom prst="rect">
            <a:avLst/>
          </a:prstGeom>
          <a:gradFill>
            <a:gsLst>
              <a:gs pos="0">
                <a:schemeClr val="accent1"/>
              </a:gs>
              <a:gs pos="43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algn="ctr"/>
            <a:endParaRPr lang="en-US" sz="3349"/>
          </a:p>
        </p:txBody>
      </p:sp>
      <p:pic>
        <p:nvPicPr>
          <p:cNvPr id="4" name="Picture 3">
            <a:extLst>
              <a:ext uri="{FF2B5EF4-FFF2-40B4-BE49-F238E27FC236}">
                <a16:creationId xmlns:a16="http://schemas.microsoft.com/office/drawing/2014/main" id="{471ABD2D-F513-DA5A-B129-34A920736B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Tree>
    <p:extLst>
      <p:ext uri="{BB962C8B-B14F-4D97-AF65-F5344CB8AC3E}">
        <p14:creationId xmlns:p14="http://schemas.microsoft.com/office/powerpoint/2010/main" val="1160256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image_No Head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2175394231"/>
      </p:ext>
    </p:extLst>
  </p:cSld>
  <p:clrMapOvr>
    <a:masterClrMapping/>
  </p:clrMapOvr>
  <p:extLst>
    <p:ext uri="{DCECCB84-F9BA-43D5-87BE-67443E8EF086}">
      <p15:sldGuideLst xmlns:p15="http://schemas.microsoft.com/office/powerpoint/2012/main">
        <p15:guide id="2" orient="horz" pos="394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p:txBody>
          <a:bodyPr/>
          <a:lstStyle/>
          <a:p>
            <a:r>
              <a:rPr lang="en-US"/>
              <a:t>[Enter Slide Header]</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571619" y="2392203"/>
            <a:ext cx="6859429" cy="4890728"/>
          </a:xfrm>
        </p:spPr>
        <p:txBody>
          <a:bodyPr/>
          <a:lstStyle>
            <a:lvl5pPr>
              <a:defRPr/>
            </a:lvl5pPr>
          </a:lstStyle>
          <a:p>
            <a:pPr lvl="0"/>
            <a:r>
              <a:rPr lang="en-US"/>
              <a:t>Click to enter text or click icons below for optional art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hasCustomPrompt="1"/>
          </p:nvPr>
        </p:nvSpPr>
        <p:spPr>
          <a:xfrm>
            <a:off x="7812127" y="2392203"/>
            <a:ext cx="6859429" cy="4890728"/>
          </a:xfrm>
        </p:spPr>
        <p:txBody>
          <a:bodyPr/>
          <a:lstStyle>
            <a:lvl5pPr>
              <a:defRPr/>
            </a:lvl5pPr>
          </a:lstStyle>
          <a:p>
            <a:pPr lvl="0"/>
            <a:r>
              <a:rPr lang="en-US"/>
              <a:t>Click to enter text or click icons below for optional art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D834398D-7EE8-544C-BFBB-F486E2DDD456}" type="slidenum">
              <a:rPr lang="en-US" smtClean="0"/>
              <a:t>‹#›</a:t>
            </a:fld>
            <a:endParaRPr lang="en-US"/>
          </a:p>
        </p:txBody>
      </p:sp>
    </p:spTree>
    <p:extLst>
      <p:ext uri="{BB962C8B-B14F-4D97-AF65-F5344CB8AC3E}">
        <p14:creationId xmlns:p14="http://schemas.microsoft.com/office/powerpoint/2010/main" val="259453233"/>
      </p:ext>
    </p:extLst>
  </p:cSld>
  <p:clrMapOvr>
    <a:masterClrMapping/>
  </p:clrMapOvr>
  <p:extLst>
    <p:ext uri="{DCECCB84-F9BA-43D5-87BE-67443E8EF086}">
      <p15:sldGuideLst xmlns:p15="http://schemas.microsoft.com/office/powerpoint/2012/main">
        <p15:guide id="1" pos="3744">
          <p15:clr>
            <a:srgbClr val="FBAE40"/>
          </p15:clr>
        </p15:guide>
        <p15:guide id="2" pos="3936">
          <p15:clr>
            <a:srgbClr val="FBAE40"/>
          </p15:clr>
        </p15:guide>
        <p15:guide id="3" orient="horz" pos="3946">
          <p15:clr>
            <a:srgbClr val="FBAE40"/>
          </p15:clr>
        </p15:guide>
        <p15:guide id="4" orient="horz" pos="12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571619" y="531601"/>
            <a:ext cx="14099937" cy="515320"/>
          </a:xfrm>
        </p:spPr>
        <p:txBody>
          <a:bodyPr wrap="square">
            <a:spAutoFit/>
          </a:bodyPr>
          <a:lstStyle/>
          <a:p>
            <a:r>
              <a:rPr lang="en-US"/>
              <a:t>[Enter Slide Header]</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571619" y="1786420"/>
            <a:ext cx="4458629" cy="4890728"/>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three columns of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hasCustomPrompt="1"/>
          </p:nvPr>
        </p:nvSpPr>
        <p:spPr>
          <a:xfrm>
            <a:off x="5385922" y="1786420"/>
            <a:ext cx="4458629" cy="4890728"/>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three columns of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hasCustomPrompt="1"/>
          </p:nvPr>
        </p:nvSpPr>
        <p:spPr>
          <a:xfrm>
            <a:off x="10212927" y="1786420"/>
            <a:ext cx="4458629" cy="4890728"/>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three columns of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533735693"/>
      </p:ext>
    </p:extLst>
  </p:cSld>
  <p:clrMapOvr>
    <a:masterClrMapping/>
  </p:clrMapOvr>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ne Column and Photo">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2B3D137-E455-0F4D-AD9B-E461896E8C23}"/>
              </a:ext>
            </a:extLst>
          </p:cNvPr>
          <p:cNvSpPr>
            <a:spLocks noGrp="1"/>
          </p:cNvSpPr>
          <p:nvPr>
            <p:ph type="pic" sz="quarter" idx="13"/>
          </p:nvPr>
        </p:nvSpPr>
        <p:spPr>
          <a:xfrm>
            <a:off x="8929960" y="0"/>
            <a:ext cx="6313215" cy="7974013"/>
          </a:xfrm>
          <a:solidFill>
            <a:schemeClr val="bg1">
              <a:lumMod val="95000"/>
            </a:schemeClr>
          </a:solidFill>
        </p:spPr>
        <p:txBody>
          <a:bodyPr anchor="ctr" anchorCtr="0">
            <a:normAutofit/>
          </a:bodyPr>
          <a:lstStyle>
            <a:lvl1pPr marL="0" indent="0" algn="ctr">
              <a:spcBef>
                <a:spcPts val="0"/>
              </a:spcBef>
              <a:buNone/>
              <a:defRPr sz="1395"/>
            </a:lvl1pPr>
          </a:lstStyle>
          <a:p>
            <a:r>
              <a:rPr lang="en-US"/>
              <a:t>Click icon to add picture</a:t>
            </a:r>
          </a:p>
        </p:txBody>
      </p:sp>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571619" y="531601"/>
            <a:ext cx="7672398" cy="515320"/>
          </a:xfrm>
        </p:spPr>
        <p:txBody>
          <a:bodyPr>
            <a:spAutoFit/>
          </a:bodyPr>
          <a:lstStyle/>
          <a:p>
            <a:r>
              <a:rPr lang="en-US"/>
              <a:t>[Enter Slide Header]</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571619" y="1784646"/>
            <a:ext cx="7672398" cy="5251034"/>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one column or click icons below for optional art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72994388"/>
      </p:ext>
    </p:extLst>
  </p:cSld>
  <p:clrMapOvr>
    <a:masterClrMapping/>
  </p:clrMapOvr>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and Photo">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2B3D137-E455-0F4D-AD9B-E461896E8C23}"/>
              </a:ext>
            </a:extLst>
          </p:cNvPr>
          <p:cNvSpPr>
            <a:spLocks noGrp="1"/>
          </p:cNvSpPr>
          <p:nvPr>
            <p:ph type="pic" sz="quarter" idx="13"/>
          </p:nvPr>
        </p:nvSpPr>
        <p:spPr>
          <a:xfrm>
            <a:off x="10212925" y="0"/>
            <a:ext cx="5030249" cy="7974013"/>
          </a:xfrm>
          <a:solidFill>
            <a:schemeClr val="bg1">
              <a:lumMod val="95000"/>
            </a:schemeClr>
          </a:solidFill>
        </p:spPr>
        <p:txBody>
          <a:bodyPr anchor="ctr" anchorCtr="0">
            <a:normAutofit/>
          </a:bodyPr>
          <a:lstStyle>
            <a:lvl1pPr marL="0" indent="0" algn="ctr">
              <a:spcBef>
                <a:spcPts val="0"/>
              </a:spcBef>
              <a:buNone/>
              <a:defRPr sz="1395"/>
            </a:lvl1pPr>
          </a:lstStyle>
          <a:p>
            <a:r>
              <a:rPr lang="en-US"/>
              <a:t>Click icon to add picture</a:t>
            </a:r>
          </a:p>
        </p:txBody>
      </p:sp>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571619" y="531601"/>
            <a:ext cx="9272931" cy="515320"/>
          </a:xfrm>
        </p:spPr>
        <p:txBody>
          <a:bodyPr>
            <a:spAutoFit/>
          </a:bodyPr>
          <a:lstStyle/>
          <a:p>
            <a:r>
              <a:rPr lang="en-US"/>
              <a:t>[Enter Slide Header]</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571619" y="1789722"/>
            <a:ext cx="4458629" cy="4890728"/>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two columns of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hasCustomPrompt="1"/>
          </p:nvPr>
        </p:nvSpPr>
        <p:spPr>
          <a:xfrm>
            <a:off x="5385922" y="1789722"/>
            <a:ext cx="4458629" cy="4890728"/>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two columns of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559782682"/>
      </p:ext>
    </p:extLst>
  </p:cSld>
  <p:clrMapOvr>
    <a:masterClrMapping/>
  </p:clrMapOvr>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 Column and Photo">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2B3D137-E455-0F4D-AD9B-E461896E8C23}"/>
              </a:ext>
            </a:extLst>
          </p:cNvPr>
          <p:cNvSpPr>
            <a:spLocks noGrp="1"/>
          </p:cNvSpPr>
          <p:nvPr>
            <p:ph type="pic" sz="quarter" idx="13"/>
          </p:nvPr>
        </p:nvSpPr>
        <p:spPr>
          <a:xfrm>
            <a:off x="1" y="0"/>
            <a:ext cx="15243174" cy="3963963"/>
          </a:xfrm>
          <a:solidFill>
            <a:schemeClr val="bg1">
              <a:lumMod val="95000"/>
            </a:schemeClr>
          </a:solidFill>
        </p:spPr>
        <p:txBody>
          <a:bodyPr anchor="ctr" anchorCtr="0">
            <a:normAutofit/>
          </a:bodyPr>
          <a:lstStyle>
            <a:lvl1pPr marL="0" indent="0" algn="ctr">
              <a:spcBef>
                <a:spcPts val="0"/>
              </a:spcBef>
              <a:buNone/>
              <a:defRPr sz="1395"/>
            </a:lvl1pPr>
          </a:lstStyle>
          <a:p>
            <a:r>
              <a:rPr lang="en-US"/>
              <a:t>Click icon to add picture</a:t>
            </a:r>
          </a:p>
        </p:txBody>
      </p:sp>
      <p:sp>
        <p:nvSpPr>
          <p:cNvPr id="2" name="Rectangle 1">
            <a:extLst>
              <a:ext uri="{FF2B5EF4-FFF2-40B4-BE49-F238E27FC236}">
                <a16:creationId xmlns:a16="http://schemas.microsoft.com/office/drawing/2014/main" id="{D7FE7D3E-0784-1CDE-EE98-6D8A05FAC37B}"/>
              </a:ext>
            </a:extLst>
          </p:cNvPr>
          <p:cNvSpPr/>
          <p:nvPr/>
        </p:nvSpPr>
        <p:spPr>
          <a:xfrm>
            <a:off x="0" y="2"/>
            <a:ext cx="6356404" cy="3987004"/>
          </a:xfrm>
          <a:prstGeom prst="rect">
            <a:avLst/>
          </a:prstGeom>
          <a:gradFill>
            <a:gsLst>
              <a:gs pos="0">
                <a:schemeClr val="accent1">
                  <a:lumMod val="5000"/>
                  <a:lumOff val="95000"/>
                  <a:alpha val="0"/>
                </a:schemeClr>
              </a:gs>
              <a:gs pos="84000">
                <a:schemeClr val="bg1"/>
              </a:gs>
            </a:gsLst>
            <a:lin ang="10800000" scaled="0"/>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571619" y="531601"/>
            <a:ext cx="4824465" cy="515334"/>
          </a:xfrm>
        </p:spPr>
        <p:txBody>
          <a:bodyPr wrap="square">
            <a:spAutoFit/>
          </a:bodyPr>
          <a:lstStyle/>
          <a:p>
            <a:r>
              <a:rPr lang="en-US"/>
              <a:t>[Enter Slide Header]</a:t>
            </a:r>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845997" y="4482631"/>
            <a:ext cx="2801080" cy="2601622"/>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BEAF2A9-B7B1-511F-2621-4867551685BB}"/>
              </a:ext>
            </a:extLst>
          </p:cNvPr>
          <p:cNvSpPr>
            <a:spLocks noGrp="1"/>
          </p:cNvSpPr>
          <p:nvPr>
            <p:ph sz="half" idx="14" hasCustomPrompt="1"/>
          </p:nvPr>
        </p:nvSpPr>
        <p:spPr>
          <a:xfrm>
            <a:off x="4396289" y="4482631"/>
            <a:ext cx="2801080" cy="2601622"/>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15A2A23-8B5D-0995-E2BE-F0279A8FB1E2}"/>
              </a:ext>
            </a:extLst>
          </p:cNvPr>
          <p:cNvSpPr>
            <a:spLocks noGrp="1"/>
          </p:cNvSpPr>
          <p:nvPr>
            <p:ph sz="half" idx="15" hasCustomPrompt="1"/>
          </p:nvPr>
        </p:nvSpPr>
        <p:spPr>
          <a:xfrm>
            <a:off x="7946581" y="4482631"/>
            <a:ext cx="2801080" cy="2601622"/>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A6A0759-94AB-0222-F277-DCE3C250A80D}"/>
              </a:ext>
            </a:extLst>
          </p:cNvPr>
          <p:cNvSpPr>
            <a:spLocks noGrp="1"/>
          </p:cNvSpPr>
          <p:nvPr>
            <p:ph sz="half" idx="16" hasCustomPrompt="1"/>
          </p:nvPr>
        </p:nvSpPr>
        <p:spPr>
          <a:xfrm>
            <a:off x="11496873" y="4482631"/>
            <a:ext cx="2801080" cy="2601622"/>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730422"/>
      </p:ext>
    </p:extLst>
  </p:cSld>
  <p:clrMapOvr>
    <a:masterClrMapping/>
  </p:clrMapOvr>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58565-2AB5-B43E-874D-2D96FC169B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5243175" cy="7974013"/>
          </a:xfrm>
          <a:prstGeom prst="rect">
            <a:avLst/>
          </a:prstGeom>
          <a:noFill/>
          <a:ln>
            <a:noFill/>
          </a:ln>
        </p:spPr>
      </p:pic>
      <p:sp>
        <p:nvSpPr>
          <p:cNvPr id="3" name="TextBox 2">
            <a:extLst>
              <a:ext uri="{FF2B5EF4-FFF2-40B4-BE49-F238E27FC236}">
                <a16:creationId xmlns:a16="http://schemas.microsoft.com/office/drawing/2014/main" id="{BF608D98-00E0-B127-0E25-D4A966702E1B}"/>
              </a:ext>
            </a:extLst>
          </p:cNvPr>
          <p:cNvSpPr txBox="1"/>
          <p:nvPr/>
        </p:nvSpPr>
        <p:spPr>
          <a:xfrm>
            <a:off x="823829" y="6917713"/>
            <a:ext cx="8715063" cy="572464"/>
          </a:xfrm>
          <a:prstGeom prst="rect">
            <a:avLst/>
          </a:prstGeom>
          <a:noFill/>
        </p:spPr>
        <p:txBody>
          <a:bodyPr wrap="square" lIns="0" tIns="0" rIns="0" bIns="0" rtlCol="0">
            <a:spAutoFit/>
          </a:bodyPr>
          <a:lstStyle/>
          <a:p>
            <a:pPr>
              <a:lnSpc>
                <a:spcPct val="100000"/>
              </a:lnSpc>
              <a:spcBef>
                <a:spcPts val="1395"/>
              </a:spcBef>
              <a:buSzPct val="100000"/>
            </a:pPr>
            <a:r>
              <a:rPr lang="en-US" sz="930" b="0" i="0">
                <a:effectLst/>
              </a:rPr>
              <a:t>The content within is provided for general informational purposes and is not intended to be used in place of consultation services.</a:t>
            </a:r>
            <a:br>
              <a:rPr lang="en-US" sz="930"/>
            </a:br>
            <a:br>
              <a:rPr lang="en-US" sz="930"/>
            </a:br>
            <a:r>
              <a:rPr lang="en-US" sz="930" b="0" i="0">
                <a:effectLst/>
              </a:rPr>
              <a:t>Copyright © 2025 Gainwell Technologies, LLC. All rights reserved.</a:t>
            </a:r>
            <a:br>
              <a:rPr lang="en-US" sz="930"/>
            </a:br>
            <a:r>
              <a:rPr lang="en-US" sz="930" b="0" i="0">
                <a:effectLst/>
              </a:rPr>
              <a:t>Gainwell and its logo, and other marks where indicated, are registered trademarks of Gainwell Technologies.</a:t>
            </a:r>
            <a:endParaRPr lang="en-US" sz="930"/>
          </a:p>
        </p:txBody>
      </p:sp>
      <p:sp>
        <p:nvSpPr>
          <p:cNvPr id="4" name="Title 1">
            <a:extLst>
              <a:ext uri="{FF2B5EF4-FFF2-40B4-BE49-F238E27FC236}">
                <a16:creationId xmlns:a16="http://schemas.microsoft.com/office/drawing/2014/main" id="{D214092F-9C86-2DAE-2F73-93F5A036E734}"/>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Thank you</a:t>
            </a:r>
          </a:p>
        </p:txBody>
      </p:sp>
    </p:spTree>
    <p:extLst>
      <p:ext uri="{BB962C8B-B14F-4D97-AF65-F5344CB8AC3E}">
        <p14:creationId xmlns:p14="http://schemas.microsoft.com/office/powerpoint/2010/main" val="32149339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960">
          <p15:clr>
            <a:srgbClr val="FBAE40"/>
          </p15:clr>
        </p15:guide>
        <p15:guide id="2" pos="2712">
          <p15:clr>
            <a:srgbClr val="FBAE40"/>
          </p15:clr>
        </p15:guide>
        <p15:guide id="3" pos="2536">
          <p15:clr>
            <a:srgbClr val="FBAE40"/>
          </p15:clr>
        </p15:guide>
        <p15:guide id="4" pos="51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65493" y="7390729"/>
            <a:ext cx="3429714" cy="424542"/>
          </a:xfrm>
          <a:prstGeom prst="rect">
            <a:avLst/>
          </a:prstGeom>
        </p:spPr>
        <p:txBody>
          <a:bodyPr/>
          <a:lstStyle/>
          <a:p>
            <a:endParaRPr lang="en-US" dirty="0"/>
          </a:p>
        </p:txBody>
      </p:sp>
    </p:spTree>
    <p:extLst>
      <p:ext uri="{BB962C8B-B14F-4D97-AF65-F5344CB8AC3E}">
        <p14:creationId xmlns:p14="http://schemas.microsoft.com/office/powerpoint/2010/main" val="221034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graphicFrame>
        <p:nvGraphicFramePr>
          <p:cNvPr id="2" name="Table 79">
            <a:extLst>
              <a:ext uri="{FF2B5EF4-FFF2-40B4-BE49-F238E27FC236}">
                <a16:creationId xmlns:a16="http://schemas.microsoft.com/office/drawing/2014/main" id="{F8350956-B1BE-49B1-82B6-0E26E12F25E3}"/>
              </a:ext>
            </a:extLst>
          </p:cNvPr>
          <p:cNvGraphicFramePr>
            <a:graphicFrameLocks noGrp="1"/>
          </p:cNvGraphicFramePr>
          <p:nvPr userDrawn="1">
            <p:extLst>
              <p:ext uri="{D42A27DB-BD31-4B8C-83A1-F6EECF244321}">
                <p14:modId xmlns:p14="http://schemas.microsoft.com/office/powerpoint/2010/main" val="779183058"/>
              </p:ext>
            </p:extLst>
          </p:nvPr>
        </p:nvGraphicFramePr>
        <p:xfrm>
          <a:off x="841765" y="213715"/>
          <a:ext cx="13566186" cy="7396369"/>
        </p:xfrm>
        <a:graphic>
          <a:graphicData uri="http://schemas.openxmlformats.org/drawingml/2006/table">
            <a:tbl>
              <a:tblPr firstRow="1" lastRow="1"/>
              <a:tblGrid>
                <a:gridCol w="753677">
                  <a:extLst>
                    <a:ext uri="{9D8B030D-6E8A-4147-A177-3AD203B41FA5}">
                      <a16:colId xmlns:a16="http://schemas.microsoft.com/office/drawing/2014/main" val="4283843678"/>
                    </a:ext>
                  </a:extLst>
                </a:gridCol>
                <a:gridCol w="753677">
                  <a:extLst>
                    <a:ext uri="{9D8B030D-6E8A-4147-A177-3AD203B41FA5}">
                      <a16:colId xmlns:a16="http://schemas.microsoft.com/office/drawing/2014/main" val="2132232638"/>
                    </a:ext>
                  </a:extLst>
                </a:gridCol>
                <a:gridCol w="753677">
                  <a:extLst>
                    <a:ext uri="{9D8B030D-6E8A-4147-A177-3AD203B41FA5}">
                      <a16:colId xmlns:a16="http://schemas.microsoft.com/office/drawing/2014/main" val="3981955338"/>
                    </a:ext>
                  </a:extLst>
                </a:gridCol>
                <a:gridCol w="753677">
                  <a:extLst>
                    <a:ext uri="{9D8B030D-6E8A-4147-A177-3AD203B41FA5}">
                      <a16:colId xmlns:a16="http://schemas.microsoft.com/office/drawing/2014/main" val="2202479124"/>
                    </a:ext>
                  </a:extLst>
                </a:gridCol>
                <a:gridCol w="753677">
                  <a:extLst>
                    <a:ext uri="{9D8B030D-6E8A-4147-A177-3AD203B41FA5}">
                      <a16:colId xmlns:a16="http://schemas.microsoft.com/office/drawing/2014/main" val="1559363863"/>
                    </a:ext>
                  </a:extLst>
                </a:gridCol>
                <a:gridCol w="753677">
                  <a:extLst>
                    <a:ext uri="{9D8B030D-6E8A-4147-A177-3AD203B41FA5}">
                      <a16:colId xmlns:a16="http://schemas.microsoft.com/office/drawing/2014/main" val="2153267949"/>
                    </a:ext>
                  </a:extLst>
                </a:gridCol>
                <a:gridCol w="753677">
                  <a:extLst>
                    <a:ext uri="{9D8B030D-6E8A-4147-A177-3AD203B41FA5}">
                      <a16:colId xmlns:a16="http://schemas.microsoft.com/office/drawing/2014/main" val="1390829375"/>
                    </a:ext>
                  </a:extLst>
                </a:gridCol>
                <a:gridCol w="753677">
                  <a:extLst>
                    <a:ext uri="{9D8B030D-6E8A-4147-A177-3AD203B41FA5}">
                      <a16:colId xmlns:a16="http://schemas.microsoft.com/office/drawing/2014/main" val="2155835749"/>
                    </a:ext>
                  </a:extLst>
                </a:gridCol>
                <a:gridCol w="753677">
                  <a:extLst>
                    <a:ext uri="{9D8B030D-6E8A-4147-A177-3AD203B41FA5}">
                      <a16:colId xmlns:a16="http://schemas.microsoft.com/office/drawing/2014/main" val="257150315"/>
                    </a:ext>
                  </a:extLst>
                </a:gridCol>
                <a:gridCol w="753677">
                  <a:extLst>
                    <a:ext uri="{9D8B030D-6E8A-4147-A177-3AD203B41FA5}">
                      <a16:colId xmlns:a16="http://schemas.microsoft.com/office/drawing/2014/main" val="128143028"/>
                    </a:ext>
                  </a:extLst>
                </a:gridCol>
                <a:gridCol w="753677">
                  <a:extLst>
                    <a:ext uri="{9D8B030D-6E8A-4147-A177-3AD203B41FA5}">
                      <a16:colId xmlns:a16="http://schemas.microsoft.com/office/drawing/2014/main" val="2891713375"/>
                    </a:ext>
                  </a:extLst>
                </a:gridCol>
                <a:gridCol w="753677">
                  <a:extLst>
                    <a:ext uri="{9D8B030D-6E8A-4147-A177-3AD203B41FA5}">
                      <a16:colId xmlns:a16="http://schemas.microsoft.com/office/drawing/2014/main" val="1417234334"/>
                    </a:ext>
                  </a:extLst>
                </a:gridCol>
                <a:gridCol w="753677">
                  <a:extLst>
                    <a:ext uri="{9D8B030D-6E8A-4147-A177-3AD203B41FA5}">
                      <a16:colId xmlns:a16="http://schemas.microsoft.com/office/drawing/2014/main" val="3103632559"/>
                    </a:ext>
                  </a:extLst>
                </a:gridCol>
                <a:gridCol w="753677">
                  <a:extLst>
                    <a:ext uri="{9D8B030D-6E8A-4147-A177-3AD203B41FA5}">
                      <a16:colId xmlns:a16="http://schemas.microsoft.com/office/drawing/2014/main" val="12897629"/>
                    </a:ext>
                  </a:extLst>
                </a:gridCol>
                <a:gridCol w="753677">
                  <a:extLst>
                    <a:ext uri="{9D8B030D-6E8A-4147-A177-3AD203B41FA5}">
                      <a16:colId xmlns:a16="http://schemas.microsoft.com/office/drawing/2014/main" val="2427842750"/>
                    </a:ext>
                  </a:extLst>
                </a:gridCol>
                <a:gridCol w="753677">
                  <a:extLst>
                    <a:ext uri="{9D8B030D-6E8A-4147-A177-3AD203B41FA5}">
                      <a16:colId xmlns:a16="http://schemas.microsoft.com/office/drawing/2014/main" val="904189374"/>
                    </a:ext>
                  </a:extLst>
                </a:gridCol>
                <a:gridCol w="753677">
                  <a:extLst>
                    <a:ext uri="{9D8B030D-6E8A-4147-A177-3AD203B41FA5}">
                      <a16:colId xmlns:a16="http://schemas.microsoft.com/office/drawing/2014/main" val="831384776"/>
                    </a:ext>
                  </a:extLst>
                </a:gridCol>
                <a:gridCol w="753677">
                  <a:extLst>
                    <a:ext uri="{9D8B030D-6E8A-4147-A177-3AD203B41FA5}">
                      <a16:colId xmlns:a16="http://schemas.microsoft.com/office/drawing/2014/main" val="4185408629"/>
                    </a:ext>
                  </a:extLst>
                </a:gridCol>
              </a:tblGrid>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1548330486"/>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2861265685"/>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3790799373"/>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440319858"/>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1439875079"/>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2572644719"/>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3731577988"/>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285470943"/>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1269552899"/>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3982185885"/>
                  </a:ext>
                </a:extLst>
              </a:tr>
              <a:tr h="672397">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tc>
                  <a:txBody>
                    <a:bodyPr/>
                    <a:lstStyle/>
                    <a:p>
                      <a:endParaRPr lang="en-US" sz="3300"/>
                    </a:p>
                  </a:txBody>
                  <a:tcPr marL="360960" marR="360960" marT="83922" marB="83922">
                    <a:lnL w="3175" cap="flat" cmpd="sng" algn="ctr">
                      <a:solidFill>
                        <a:schemeClr val="accent5">
                          <a:lumMod val="40000"/>
                          <a:lumOff val="60000"/>
                        </a:schemeClr>
                      </a:solidFill>
                      <a:prstDash val="solid"/>
                      <a:round/>
                      <a:headEnd type="none" w="med" len="med"/>
                      <a:tailEnd type="none" w="med" len="med"/>
                    </a:lnL>
                    <a:lnR w="3175" cap="flat" cmpd="sng" algn="ctr">
                      <a:solidFill>
                        <a:schemeClr val="accent5">
                          <a:lumMod val="40000"/>
                          <a:lumOff val="60000"/>
                        </a:schemeClr>
                      </a:solidFill>
                      <a:prstDash val="solid"/>
                      <a:round/>
                      <a:headEnd type="none" w="med" len="med"/>
                      <a:tailEnd type="none" w="med" len="med"/>
                    </a:lnR>
                    <a:lnT w="3175" cap="flat" cmpd="sng" algn="ctr">
                      <a:solidFill>
                        <a:schemeClr val="accent5">
                          <a:lumMod val="40000"/>
                          <a:lumOff val="60000"/>
                        </a:schemeClr>
                      </a:solidFill>
                      <a:prstDash val="solid"/>
                      <a:round/>
                      <a:headEnd type="none" w="med" len="med"/>
                      <a:tailEnd type="none" w="med" len="med"/>
                    </a:lnT>
                    <a:lnB w="3175" cap="flat" cmpd="sng" algn="ctr">
                      <a:solidFill>
                        <a:schemeClr val="accent5">
                          <a:lumMod val="40000"/>
                          <a:lumOff val="60000"/>
                        </a:schemeClr>
                      </a:solidFill>
                      <a:prstDash val="solid"/>
                      <a:round/>
                      <a:headEnd type="none" w="med" len="med"/>
                      <a:tailEnd type="none" w="med" len="med"/>
                    </a:lnB>
                  </a:tcPr>
                </a:tc>
                <a:extLst>
                  <a:ext uri="{0D108BD9-81ED-4DB2-BD59-A6C34878D82A}">
                    <a16:rowId xmlns:a16="http://schemas.microsoft.com/office/drawing/2014/main" val="578236384"/>
                  </a:ext>
                </a:extLst>
              </a:tr>
            </a:tbl>
          </a:graphicData>
        </a:graphic>
      </p:graphicFrame>
    </p:spTree>
    <p:extLst>
      <p:ext uri="{BB962C8B-B14F-4D97-AF65-F5344CB8AC3E}">
        <p14:creationId xmlns:p14="http://schemas.microsoft.com/office/powerpoint/2010/main" val="655467575"/>
      </p:ext>
    </p:extLst>
  </p:cSld>
  <p:clrMapOvr>
    <a:masterClrMapping/>
  </p:clrMapOvr>
  <p:extLst>
    <p:ext uri="{DCECCB84-F9BA-43D5-87BE-67443E8EF086}">
      <p15:sldGuideLst xmlns:p15="http://schemas.microsoft.com/office/powerpoint/2012/main">
        <p15:guide id="2" orient="horz" pos="394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26">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FBDDAC71-881B-DA19-D506-000272FE4C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3464" y="0"/>
            <a:ext cx="15243175" cy="5960204"/>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0" y="0"/>
            <a:ext cx="918818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2" name="Title 1">
            <a:extLst>
              <a:ext uri="{FF2B5EF4-FFF2-40B4-BE49-F238E27FC236}">
                <a16:creationId xmlns:a16="http://schemas.microsoft.com/office/drawing/2014/main" id="{7C1F7104-0C3D-560F-2C2C-5C696EC071D0}"/>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35E46EDB-CF33-C57C-FECC-FE833B6E9D5C}"/>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0382DCE5-A153-0C27-AF50-5FA3781DAF89}"/>
              </a:ext>
            </a:extLst>
          </p:cNvPr>
          <p:cNvGrpSpPr/>
          <p:nvPr userDrawn="1"/>
        </p:nvGrpSpPr>
        <p:grpSpPr>
          <a:xfrm>
            <a:off x="10388252" y="461388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90523F48-B81C-C586-887B-2A8ECE5BE4AD}"/>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D17F13E6-7383-88EC-7AF0-F9BC0F652BEB}"/>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4DCD96C6-6B00-F404-FCB0-138B3F308D40}"/>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1AC2F8E0-4FB1-9DA1-F9C5-7D2DE65B9621}"/>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4DDA6BD0-8D05-806C-2998-D6961B79D4C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2AC8CF14-FE51-D238-60D5-1C471B0C9FE4}"/>
              </a:ext>
            </a:extLst>
          </p:cNvPr>
          <p:cNvGrpSpPr/>
          <p:nvPr userDrawn="1"/>
        </p:nvGrpSpPr>
        <p:grpSpPr>
          <a:xfrm>
            <a:off x="10626506" y="5014059"/>
            <a:ext cx="3213337" cy="803938"/>
            <a:chOff x="10650014" y="199566"/>
            <a:chExt cx="3417867" cy="919484"/>
          </a:xfrm>
          <a:solidFill>
            <a:schemeClr val="accent1"/>
          </a:solidFill>
        </p:grpSpPr>
        <p:sp>
          <p:nvSpPr>
            <p:cNvPr id="6" name="Freeform 12">
              <a:extLst>
                <a:ext uri="{FF2B5EF4-FFF2-40B4-BE49-F238E27FC236}">
                  <a16:creationId xmlns:a16="http://schemas.microsoft.com/office/drawing/2014/main" id="{201AE894-5FF8-87A7-B69D-2275E99DE6F0}"/>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1040C615-38B7-D83E-C130-DDAF227CE992}"/>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118129F7-3A6D-ECA4-1891-7C61BFF6AD95}"/>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3023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2024">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7DAA55-A70C-F2CE-23AB-F1D633B41C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5243175" cy="6002101"/>
          </a:xfrm>
          <a:prstGeom prst="rect">
            <a:avLst/>
          </a:prstGeom>
        </p:spPr>
      </p:pic>
      <p:sp>
        <p:nvSpPr>
          <p:cNvPr id="2" name="Title 1">
            <a:extLst>
              <a:ext uri="{FF2B5EF4-FFF2-40B4-BE49-F238E27FC236}">
                <a16:creationId xmlns:a16="http://schemas.microsoft.com/office/drawing/2014/main" id="{DD93F370-0603-42F8-A7D8-E3390EE70687}"/>
              </a:ext>
            </a:extLst>
          </p:cNvPr>
          <p:cNvSpPr>
            <a:spLocks noGrp="1"/>
          </p:cNvSpPr>
          <p:nvPr>
            <p:ph type="ctrTitle" hasCustomPrompt="1"/>
          </p:nvPr>
        </p:nvSpPr>
        <p:spPr>
          <a:xfrm>
            <a:off x="571619" y="531602"/>
            <a:ext cx="5968376" cy="2658004"/>
          </a:xfrm>
        </p:spPr>
        <p:txBody>
          <a:bodyPr anchor="b"/>
          <a:lstStyle>
            <a:lvl1pPr algn="l">
              <a:defRPr sz="4651" spc="0" baseline="0"/>
            </a:lvl1pPr>
          </a:lstStyle>
          <a:p>
            <a:r>
              <a:rPr lang="en-US"/>
              <a:t>[Enter </a:t>
            </a:r>
            <a:br>
              <a:rPr lang="en-US"/>
            </a:br>
            <a:r>
              <a:rPr lang="en-US"/>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
        <p:nvSpPr>
          <p:cNvPr id="4" name="Rectangle 3">
            <a:extLst>
              <a:ext uri="{FF2B5EF4-FFF2-40B4-BE49-F238E27FC236}">
                <a16:creationId xmlns:a16="http://schemas.microsoft.com/office/drawing/2014/main" id="{2171FC35-5B8F-51D2-5A6D-634E686D6B0A}"/>
              </a:ext>
            </a:extLst>
          </p:cNvPr>
          <p:cNvSpPr/>
          <p:nvPr/>
        </p:nvSpPr>
        <p:spPr>
          <a:xfrm>
            <a:off x="0" y="5972568"/>
            <a:ext cx="15243175" cy="94064"/>
          </a:xfrm>
          <a:prstGeom prst="rect">
            <a:avLst/>
          </a:prstGeom>
          <a:gradFill>
            <a:gsLst>
              <a:gs pos="0">
                <a:schemeClr val="accent1"/>
              </a:gs>
              <a:gs pos="43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algn="ctr"/>
            <a:endParaRPr lang="en-US" sz="3349"/>
          </a:p>
        </p:txBody>
      </p:sp>
      <p:pic>
        <p:nvPicPr>
          <p:cNvPr id="5" name="Picture 4">
            <a:extLst>
              <a:ext uri="{FF2B5EF4-FFF2-40B4-BE49-F238E27FC236}">
                <a16:creationId xmlns:a16="http://schemas.microsoft.com/office/drawing/2014/main" id="{DB9760AA-1824-854B-5ED7-714B76F42E4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Tree>
    <p:extLst>
      <p:ext uri="{BB962C8B-B14F-4D97-AF65-F5344CB8AC3E}">
        <p14:creationId xmlns:p14="http://schemas.microsoft.com/office/powerpoint/2010/main" val="2105948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 22">
    <p:spTree>
      <p:nvGrpSpPr>
        <p:cNvPr id="1" name=""/>
        <p:cNvGrpSpPr/>
        <p:nvPr/>
      </p:nvGrpSpPr>
      <p:grpSpPr>
        <a:xfrm>
          <a:off x="0" y="0"/>
          <a:ext cx="0" cy="0"/>
          <a:chOff x="0" y="0"/>
          <a:chExt cx="0" cy="0"/>
        </a:xfrm>
      </p:grpSpPr>
      <p:pic>
        <p:nvPicPr>
          <p:cNvPr id="4" name="Picture 3" descr="A person and a baby&#10;&#10;Description automatically generated">
            <a:extLst>
              <a:ext uri="{FF2B5EF4-FFF2-40B4-BE49-F238E27FC236}">
                <a16:creationId xmlns:a16="http://schemas.microsoft.com/office/drawing/2014/main" id="{FD93DB8D-71DB-F44C-6B68-4357B20B84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05" t="14536" r="3131"/>
          <a:stretch/>
        </p:blipFill>
        <p:spPr>
          <a:xfrm>
            <a:off x="0" y="0"/>
            <a:ext cx="15243175" cy="5960204"/>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7693" y="-14478"/>
            <a:ext cx="918818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2" name="Title 1">
            <a:extLst>
              <a:ext uri="{FF2B5EF4-FFF2-40B4-BE49-F238E27FC236}">
                <a16:creationId xmlns:a16="http://schemas.microsoft.com/office/drawing/2014/main" id="{AB1DB255-B5F5-C36D-C21A-7401AD1ACAE9}"/>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BE49B63B-418C-D6C2-3A01-574740AEA6E2}"/>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51AAA109-DC9F-C111-4027-1E4B974B6934}"/>
              </a:ext>
            </a:extLst>
          </p:cNvPr>
          <p:cNvGrpSpPr/>
          <p:nvPr userDrawn="1"/>
        </p:nvGrpSpPr>
        <p:grpSpPr>
          <a:xfrm>
            <a:off x="10388252" y="461388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B9CC3050-0659-5004-C847-F9D8593A6022}"/>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CE8AB4B8-987E-D045-DB03-7E1B2C3AF437}"/>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F8FDCEDA-3891-4856-4EDE-ABE6ACFDA3BF}"/>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98CFF0C2-A9BC-0CA4-619A-BC7D07D68278}"/>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EB76CE42-4E3E-B1DF-6718-0B9444FD1F2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A39BEDA6-ACB3-6EEA-816E-4C3FE59BD2F5}"/>
              </a:ext>
            </a:extLst>
          </p:cNvPr>
          <p:cNvGrpSpPr/>
          <p:nvPr userDrawn="1"/>
        </p:nvGrpSpPr>
        <p:grpSpPr>
          <a:xfrm>
            <a:off x="10626506" y="5014059"/>
            <a:ext cx="3213337" cy="803938"/>
            <a:chOff x="10650014" y="199566"/>
            <a:chExt cx="3417867" cy="919484"/>
          </a:xfrm>
          <a:solidFill>
            <a:schemeClr val="accent1"/>
          </a:solidFill>
        </p:grpSpPr>
        <p:sp>
          <p:nvSpPr>
            <p:cNvPr id="6" name="Freeform 12">
              <a:extLst>
                <a:ext uri="{FF2B5EF4-FFF2-40B4-BE49-F238E27FC236}">
                  <a16:creationId xmlns:a16="http://schemas.microsoft.com/office/drawing/2014/main" id="{87A25F16-540F-4EE6-254A-947BD3C06B2B}"/>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A77C9D3E-112F-1259-4F8B-36F6F5844F22}"/>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420EA27B-CC7F-677C-2677-741DFCE3EB6C}"/>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423296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23">
    <p:spTree>
      <p:nvGrpSpPr>
        <p:cNvPr id="1" name=""/>
        <p:cNvGrpSpPr/>
        <p:nvPr/>
      </p:nvGrpSpPr>
      <p:grpSpPr>
        <a:xfrm>
          <a:off x="0" y="0"/>
          <a:ext cx="0" cy="0"/>
          <a:chOff x="0" y="0"/>
          <a:chExt cx="0" cy="0"/>
        </a:xfrm>
      </p:grpSpPr>
      <p:pic>
        <p:nvPicPr>
          <p:cNvPr id="2" name="Picture 1" descr="A person and a child baking&#10;&#10;Description automatically generated">
            <a:extLst>
              <a:ext uri="{FF2B5EF4-FFF2-40B4-BE49-F238E27FC236}">
                <a16:creationId xmlns:a16="http://schemas.microsoft.com/office/drawing/2014/main" id="{9B0F460F-259F-8798-8BCD-F9767E8569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57" t="12113"/>
          <a:stretch/>
        </p:blipFill>
        <p:spPr>
          <a:xfrm>
            <a:off x="1289467" y="2077"/>
            <a:ext cx="13957677" cy="5958127"/>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7693" y="-14478"/>
            <a:ext cx="918818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4" name="Title 1">
            <a:extLst>
              <a:ext uri="{FF2B5EF4-FFF2-40B4-BE49-F238E27FC236}">
                <a16:creationId xmlns:a16="http://schemas.microsoft.com/office/drawing/2014/main" id="{82749343-A7F1-5237-D627-AE4FD044125C}"/>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647A8F74-27C6-EBE9-6A9F-2A8680DA853E}"/>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45" name="Group 44">
            <a:extLst>
              <a:ext uri="{FF2B5EF4-FFF2-40B4-BE49-F238E27FC236}">
                <a16:creationId xmlns:a16="http://schemas.microsoft.com/office/drawing/2014/main" id="{1A03D37F-AF1A-A7C6-5D05-C431A321462D}"/>
              </a:ext>
            </a:extLst>
          </p:cNvPr>
          <p:cNvGrpSpPr/>
          <p:nvPr userDrawn="1"/>
        </p:nvGrpSpPr>
        <p:grpSpPr>
          <a:xfrm>
            <a:off x="10388252" y="4613885"/>
            <a:ext cx="4384086" cy="1154070"/>
            <a:chOff x="9778808" y="913200"/>
            <a:chExt cx="4242909" cy="1200991"/>
          </a:xfrm>
          <a:solidFill>
            <a:schemeClr val="bg1"/>
          </a:solidFill>
        </p:grpSpPr>
        <p:sp>
          <p:nvSpPr>
            <p:cNvPr id="46" name="Freeform 45">
              <a:extLst>
                <a:ext uri="{FF2B5EF4-FFF2-40B4-BE49-F238E27FC236}">
                  <a16:creationId xmlns:a16="http://schemas.microsoft.com/office/drawing/2014/main" id="{FC922EB3-B84B-A615-C63F-B8B5C1AB80F7}"/>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7" name="Freeform 46">
              <a:extLst>
                <a:ext uri="{FF2B5EF4-FFF2-40B4-BE49-F238E27FC236}">
                  <a16:creationId xmlns:a16="http://schemas.microsoft.com/office/drawing/2014/main" id="{6C450C1C-474D-403F-B29B-09E639ABADCE}"/>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8" name="Freeform 47">
              <a:extLst>
                <a:ext uri="{FF2B5EF4-FFF2-40B4-BE49-F238E27FC236}">
                  <a16:creationId xmlns:a16="http://schemas.microsoft.com/office/drawing/2014/main" id="{1D69EB7B-B404-2FD0-A56E-AD9A0308BC3B}"/>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9" name="Freeform 48">
              <a:extLst>
                <a:ext uri="{FF2B5EF4-FFF2-40B4-BE49-F238E27FC236}">
                  <a16:creationId xmlns:a16="http://schemas.microsoft.com/office/drawing/2014/main" id="{A0B6C5DA-FAB0-9EA3-AA21-D8BC9FCC6B5D}"/>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54" name="Picture 53">
            <a:extLst>
              <a:ext uri="{FF2B5EF4-FFF2-40B4-BE49-F238E27FC236}">
                <a16:creationId xmlns:a16="http://schemas.microsoft.com/office/drawing/2014/main" id="{F9DDFE4D-5D71-8C99-0EE2-C31A425250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54377558-F339-0E03-7CEF-535A4A290DA5}"/>
              </a:ext>
            </a:extLst>
          </p:cNvPr>
          <p:cNvGrpSpPr/>
          <p:nvPr userDrawn="1"/>
        </p:nvGrpSpPr>
        <p:grpSpPr>
          <a:xfrm>
            <a:off x="10626506" y="5014059"/>
            <a:ext cx="3213337" cy="803938"/>
            <a:chOff x="10650014" y="199566"/>
            <a:chExt cx="3417867" cy="919484"/>
          </a:xfrm>
          <a:solidFill>
            <a:schemeClr val="accent1"/>
          </a:solidFill>
        </p:grpSpPr>
        <p:sp>
          <p:nvSpPr>
            <p:cNvPr id="6" name="Freeform 12">
              <a:extLst>
                <a:ext uri="{FF2B5EF4-FFF2-40B4-BE49-F238E27FC236}">
                  <a16:creationId xmlns:a16="http://schemas.microsoft.com/office/drawing/2014/main" id="{39558A01-E96A-D2D5-36A8-04D57F4D7215}"/>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95707E1C-E463-29CC-6F79-E64D7E671D50}"/>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B3F28741-AC7E-2AA0-24AC-62DA1F7F8595}"/>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589925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2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DDAC71-881B-DA19-D506-000272FE4C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457" t="22128" r="11256" b="19667"/>
          <a:stretch/>
        </p:blipFill>
        <p:spPr>
          <a:xfrm>
            <a:off x="0" y="0"/>
            <a:ext cx="15243175" cy="5960204"/>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0" y="0"/>
            <a:ext cx="9912098" cy="5963366"/>
          </a:xfrm>
          <a:prstGeom prst="rect">
            <a:avLst/>
          </a:prstGeom>
          <a:gradFill flip="none" rotWithShape="1">
            <a:gsLst>
              <a:gs pos="12000">
                <a:schemeClr val="accent5">
                  <a:lumMod val="0"/>
                  <a:lumOff val="100000"/>
                </a:schemeClr>
              </a:gs>
              <a:gs pos="58000">
                <a:srgbClr val="FFFFFF">
                  <a:alpha val="75000"/>
                </a:srgbClr>
              </a:gs>
              <a:gs pos="96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2" name="Title 1">
            <a:extLst>
              <a:ext uri="{FF2B5EF4-FFF2-40B4-BE49-F238E27FC236}">
                <a16:creationId xmlns:a16="http://schemas.microsoft.com/office/drawing/2014/main" id="{0F42A1CA-02D6-A0F4-23C1-419B0CA19D56}"/>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BE0BE9BE-8DD0-1A07-41FE-D4FA6F960A0D}"/>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BBE5E19A-D4E4-858E-D128-0563A80D28E7}"/>
              </a:ext>
            </a:extLst>
          </p:cNvPr>
          <p:cNvGrpSpPr/>
          <p:nvPr userDrawn="1"/>
        </p:nvGrpSpPr>
        <p:grpSpPr>
          <a:xfrm>
            <a:off x="10388252" y="461388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228820B5-9BD5-94DE-967F-D316C985F43F}"/>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C9C73BA8-D777-7BDF-22D2-6770742089E1}"/>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D5346D32-BF37-2EC0-A3C7-B80D72732DC6}"/>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971AB46E-24F4-A789-F555-4EBD0C332592}"/>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AF401D1E-0A8B-376B-C081-B43C2BDDE7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E7BFA6C7-919B-1614-1BBE-35D269D7EF19}"/>
              </a:ext>
            </a:extLst>
          </p:cNvPr>
          <p:cNvGrpSpPr/>
          <p:nvPr userDrawn="1"/>
        </p:nvGrpSpPr>
        <p:grpSpPr>
          <a:xfrm>
            <a:off x="10626506" y="5014059"/>
            <a:ext cx="3213337" cy="803938"/>
            <a:chOff x="10650014" y="199566"/>
            <a:chExt cx="3417867" cy="919484"/>
          </a:xfrm>
          <a:solidFill>
            <a:schemeClr val="accent1"/>
          </a:solidFill>
        </p:grpSpPr>
        <p:sp>
          <p:nvSpPr>
            <p:cNvPr id="6" name="Freeform 12">
              <a:extLst>
                <a:ext uri="{FF2B5EF4-FFF2-40B4-BE49-F238E27FC236}">
                  <a16:creationId xmlns:a16="http://schemas.microsoft.com/office/drawing/2014/main" id="{6919BB5E-7055-541E-A84A-3DC94A047A68}"/>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049A4B35-7E74-1FA5-7A4A-A9A9A6735E6C}"/>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1EC739C8-618A-7167-B448-786E05B76EBF}"/>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88945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2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F460F-259F-8798-8BCD-F9767E8569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7911" t="12322" r="7707" b="22671"/>
          <a:stretch/>
        </p:blipFill>
        <p:spPr>
          <a:xfrm>
            <a:off x="4236476" y="2077"/>
            <a:ext cx="11006700" cy="5958127"/>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7693" y="0"/>
            <a:ext cx="9215479" cy="5982938"/>
          </a:xfrm>
          <a:prstGeom prst="rect">
            <a:avLst/>
          </a:prstGeom>
          <a:gradFill flip="none" rotWithShape="1">
            <a:gsLst>
              <a:gs pos="47000">
                <a:schemeClr val="accent5">
                  <a:lumMod val="0"/>
                  <a:lumOff val="100000"/>
                </a:schemeClr>
              </a:gs>
              <a:gs pos="68000">
                <a:srgbClr val="FFFFFF">
                  <a:alpha val="70000"/>
                </a:srgbClr>
              </a:gs>
              <a:gs pos="83000">
                <a:schemeClr val="bg1">
                  <a:alpha val="0"/>
                </a:schemeClr>
              </a:gs>
            </a:gsLst>
            <a:lin ang="0" scaled="0"/>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4" name="Title 1">
            <a:extLst>
              <a:ext uri="{FF2B5EF4-FFF2-40B4-BE49-F238E27FC236}">
                <a16:creationId xmlns:a16="http://schemas.microsoft.com/office/drawing/2014/main" id="{E641B3F6-0A2B-6222-A9BE-4AAC4F5C1960}"/>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20972B81-8933-3333-6DD9-D09DF791B983}"/>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AD3CD6B1-3BD3-D1C1-125E-520BA463726D}"/>
              </a:ext>
            </a:extLst>
          </p:cNvPr>
          <p:cNvGrpSpPr/>
          <p:nvPr userDrawn="1"/>
        </p:nvGrpSpPr>
        <p:grpSpPr>
          <a:xfrm>
            <a:off x="10388252" y="461388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01009774-9F4E-37AA-9CF0-170647F668C3}"/>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164E4303-EAD1-5542-47F6-1C5EDC6B160D}"/>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CD3DFC03-89D8-C9F2-BD8C-6EE002C405F2}"/>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E3C169DF-E9BF-5D53-2A70-4065A8ACBAA8}"/>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9E3266C9-52F8-5715-13C5-45B344CC3441}"/>
              </a:ext>
            </a:extLst>
          </p:cNvPr>
          <p:cNvGrpSpPr/>
          <p:nvPr userDrawn="1"/>
        </p:nvGrpSpPr>
        <p:grpSpPr>
          <a:xfrm>
            <a:off x="10626506" y="5014059"/>
            <a:ext cx="3213337" cy="803938"/>
            <a:chOff x="10650014" y="199566"/>
            <a:chExt cx="3417867" cy="919484"/>
          </a:xfrm>
          <a:solidFill>
            <a:schemeClr val="accent1"/>
          </a:solidFill>
        </p:grpSpPr>
        <p:sp>
          <p:nvSpPr>
            <p:cNvPr id="43" name="Freeform 12">
              <a:extLst>
                <a:ext uri="{FF2B5EF4-FFF2-40B4-BE49-F238E27FC236}">
                  <a16:creationId xmlns:a16="http://schemas.microsoft.com/office/drawing/2014/main" id="{588D0C51-4670-3C62-F9B1-42DACAF8B801}"/>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4" name="Freeform 18">
              <a:extLst>
                <a:ext uri="{FF2B5EF4-FFF2-40B4-BE49-F238E27FC236}">
                  <a16:creationId xmlns:a16="http://schemas.microsoft.com/office/drawing/2014/main" id="{77713EC4-9DD4-2E97-038E-A1865198E41C}"/>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5" name="Freeform 19">
              <a:extLst>
                <a:ext uri="{FF2B5EF4-FFF2-40B4-BE49-F238E27FC236}">
                  <a16:creationId xmlns:a16="http://schemas.microsoft.com/office/drawing/2014/main" id="{89483B26-D4F3-F32F-F629-070DC757CE2D}"/>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5CFA8E82-E8DF-DEAB-FFC7-362E36E034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Tree>
    <p:extLst>
      <p:ext uri="{BB962C8B-B14F-4D97-AF65-F5344CB8AC3E}">
        <p14:creationId xmlns:p14="http://schemas.microsoft.com/office/powerpoint/2010/main" val="2943348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l="9487" t="7114" r="-14479"/>
          <a:stretch/>
        </p:blipFill>
        <p:spPr>
          <a:xfrm flipH="1">
            <a:off x="0" y="0"/>
            <a:ext cx="15243175" cy="5972566"/>
          </a:xfrm>
          <a:prstGeom prst="rect">
            <a:avLst/>
          </a:prstGeom>
        </p:spPr>
      </p:pic>
      <p:sp>
        <p:nvSpPr>
          <p:cNvPr id="26" name="Title 1">
            <a:extLst>
              <a:ext uri="{FF2B5EF4-FFF2-40B4-BE49-F238E27FC236}">
                <a16:creationId xmlns:a16="http://schemas.microsoft.com/office/drawing/2014/main" id="{0D0717CC-4017-0A90-3C00-C7E6EA655CFD}"/>
              </a:ext>
            </a:extLst>
          </p:cNvPr>
          <p:cNvSpPr txBox="1">
            <a:spLocks/>
          </p:cNvSpPr>
          <p:nvPr userDrawn="1"/>
        </p:nvSpPr>
        <p:spPr>
          <a:xfrm>
            <a:off x="571619" y="-206038"/>
            <a:ext cx="5968376" cy="26580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1063173" rtl="0" eaLnBrk="1" fontAlgn="auto" latinLnBrk="0" hangingPunct="1">
              <a:lnSpc>
                <a:spcPct val="90000"/>
              </a:lnSpc>
              <a:spcBef>
                <a:spcPct val="0"/>
              </a:spcBef>
              <a:spcAft>
                <a:spcPts val="0"/>
              </a:spcAft>
              <a:buClrTx/>
              <a:buSzTx/>
              <a:buFontTx/>
              <a:buNone/>
              <a:tabLst/>
              <a:defRPr/>
            </a:pPr>
            <a:endParaRPr kumimoji="0" lang="en-US" sz="4651" b="1" i="0" u="none" strike="noStrike" kern="1200" cap="none" spc="0" normalizeH="0" baseline="0" noProof="0">
              <a:ln>
                <a:noFill/>
              </a:ln>
              <a:solidFill>
                <a:srgbClr val="2B3A44">
                  <a:lumMod val="50000"/>
                </a:srgbClr>
              </a:solidFill>
              <a:effectLst/>
              <a:uLnTx/>
              <a:uFillTx/>
              <a:latin typeface="Arial"/>
              <a:ea typeface="+mj-ea"/>
              <a:cs typeface="+mj-cs"/>
            </a:endParaRPr>
          </a:p>
        </p:txBody>
      </p:sp>
      <p:sp>
        <p:nvSpPr>
          <p:cNvPr id="28" name="Rectangle 27">
            <a:extLst>
              <a:ext uri="{FF2B5EF4-FFF2-40B4-BE49-F238E27FC236}">
                <a16:creationId xmlns:a16="http://schemas.microsoft.com/office/drawing/2014/main" id="{4F543DD4-A3E5-28DD-D52B-62A8F3CA5E00}"/>
              </a:ext>
            </a:extLst>
          </p:cNvPr>
          <p:cNvSpPr/>
          <p:nvPr userDrawn="1"/>
        </p:nvSpPr>
        <p:spPr>
          <a:xfrm>
            <a:off x="772128" y="0"/>
            <a:ext cx="732404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2" name="Title 1">
            <a:extLst>
              <a:ext uri="{FF2B5EF4-FFF2-40B4-BE49-F238E27FC236}">
                <a16:creationId xmlns:a16="http://schemas.microsoft.com/office/drawing/2014/main" id="{549DD4EF-6E75-8F63-7F89-1CB5426A4825}"/>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E081D9B6-59E1-7C99-2AAC-A4B2BE483512}"/>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83AEABEA-4475-7289-0A57-0C750217C813}"/>
              </a:ext>
            </a:extLst>
          </p:cNvPr>
          <p:cNvGrpSpPr/>
          <p:nvPr userDrawn="1"/>
        </p:nvGrpSpPr>
        <p:grpSpPr>
          <a:xfrm>
            <a:off x="10388252" y="461388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63D4876B-008B-F038-2248-A7493276EB56}"/>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85C152EE-7A81-7BBD-E811-4CDFB4374C80}"/>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D0AF014D-8A3E-B872-2AC0-DB26640E9E6A}"/>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E85B25F6-D96C-07DC-5A89-C2AACB839EA4}"/>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89AD862A-75F3-793C-9A64-74B14F4A71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05EDA04F-B761-63D9-FC34-E4ABA4A74513}"/>
              </a:ext>
            </a:extLst>
          </p:cNvPr>
          <p:cNvGrpSpPr/>
          <p:nvPr userDrawn="1"/>
        </p:nvGrpSpPr>
        <p:grpSpPr>
          <a:xfrm>
            <a:off x="10626506" y="5014059"/>
            <a:ext cx="3213337" cy="803938"/>
            <a:chOff x="10650014" y="199566"/>
            <a:chExt cx="3417867" cy="919484"/>
          </a:xfrm>
          <a:solidFill>
            <a:schemeClr val="accent1"/>
          </a:solidFill>
        </p:grpSpPr>
        <p:sp>
          <p:nvSpPr>
            <p:cNvPr id="5" name="Freeform 12">
              <a:extLst>
                <a:ext uri="{FF2B5EF4-FFF2-40B4-BE49-F238E27FC236}">
                  <a16:creationId xmlns:a16="http://schemas.microsoft.com/office/drawing/2014/main" id="{2C66A69C-CD8C-C349-2191-93F976A16C66}"/>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27FEACDE-188D-98DC-DB98-23A3D3174874}"/>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53330621-E980-47C8-AA2A-EC25AC0145EF}"/>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2038540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2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3DB8D-71DB-F44C-6B68-4357B20B84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8249" t="8032" r="-11885" b="22226"/>
          <a:stretch/>
        </p:blipFill>
        <p:spPr>
          <a:xfrm flipH="1">
            <a:off x="0" y="0"/>
            <a:ext cx="15243175" cy="5960204"/>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7693" y="-14478"/>
            <a:ext cx="9188184" cy="5997416"/>
          </a:xfrm>
          <a:prstGeom prst="rect">
            <a:avLst/>
          </a:prstGeom>
          <a:gradFill flip="none" rotWithShape="1">
            <a:gsLst>
              <a:gs pos="32000">
                <a:schemeClr val="accent5">
                  <a:lumMod val="0"/>
                  <a:lumOff val="100000"/>
                </a:schemeClr>
              </a:gs>
              <a:gs pos="67000">
                <a:srgbClr val="FFFFFF">
                  <a:alpha val="58183"/>
                </a:srgbClr>
              </a:gs>
              <a:gs pos="84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2" name="Title 1">
            <a:extLst>
              <a:ext uri="{FF2B5EF4-FFF2-40B4-BE49-F238E27FC236}">
                <a16:creationId xmlns:a16="http://schemas.microsoft.com/office/drawing/2014/main" id="{036240BB-5247-EF3D-C5E1-706E80955009}"/>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43C9A67E-752E-BD89-CCD7-E22530D27EDC}"/>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084B5474-73B7-8E9C-6831-CE14AAA7647F}"/>
              </a:ext>
            </a:extLst>
          </p:cNvPr>
          <p:cNvGrpSpPr/>
          <p:nvPr userDrawn="1"/>
        </p:nvGrpSpPr>
        <p:grpSpPr>
          <a:xfrm>
            <a:off x="10388252" y="430445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3247A646-799C-58FB-7990-4F83C7B9EF5D}"/>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46C3426B-45C0-49E5-9150-A22F80F718FB}"/>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FD405198-B4E6-BDFC-0705-E756A0BC43CB}"/>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155908BE-296A-BEF9-407B-2F7980117763}"/>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7907D568-49FF-F563-4E21-1D0F7DEDCC0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E23790E1-CFCC-D75F-B481-4D358FECA181}"/>
              </a:ext>
            </a:extLst>
          </p:cNvPr>
          <p:cNvGrpSpPr/>
          <p:nvPr userDrawn="1"/>
        </p:nvGrpSpPr>
        <p:grpSpPr>
          <a:xfrm>
            <a:off x="10626506" y="5014059"/>
            <a:ext cx="3213337" cy="803938"/>
            <a:chOff x="10650014" y="199566"/>
            <a:chExt cx="3417867" cy="919484"/>
          </a:xfrm>
          <a:solidFill>
            <a:schemeClr val="accent1"/>
          </a:solidFill>
        </p:grpSpPr>
        <p:sp>
          <p:nvSpPr>
            <p:cNvPr id="6" name="Freeform 12">
              <a:extLst>
                <a:ext uri="{FF2B5EF4-FFF2-40B4-BE49-F238E27FC236}">
                  <a16:creationId xmlns:a16="http://schemas.microsoft.com/office/drawing/2014/main" id="{3A53D4DB-EBA7-7633-B1C5-E58EC5C3B4EB}"/>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6DD11576-E047-8D12-6646-A3B93EC57145}"/>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32B2C0DC-3C01-4A21-F493-2B217869C8A4}"/>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421005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l="5360" t="10721" r="5360"/>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21066" y="0"/>
            <a:ext cx="8723478" cy="5997416"/>
          </a:xfrm>
          <a:prstGeom prst="rect">
            <a:avLst/>
          </a:prstGeom>
          <a:gradFill flip="none" rotWithShape="1">
            <a:gsLst>
              <a:gs pos="27000">
                <a:schemeClr val="accent5">
                  <a:lumMod val="0"/>
                  <a:lumOff val="100000"/>
                </a:schemeClr>
              </a:gs>
              <a:gs pos="76000">
                <a:srgbClr val="FFFFFF">
                  <a:alpha val="58183"/>
                </a:srgb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32D81B58-AD2D-77A3-24EB-3A1F49EFBB8C}"/>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E018125B-748A-ABA9-8B37-E584072E3F7F}"/>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7" name="Group 36">
            <a:extLst>
              <a:ext uri="{FF2B5EF4-FFF2-40B4-BE49-F238E27FC236}">
                <a16:creationId xmlns:a16="http://schemas.microsoft.com/office/drawing/2014/main" id="{0E15ECFE-CDCC-826E-F3AF-0484A2070BC2}"/>
              </a:ext>
            </a:extLst>
          </p:cNvPr>
          <p:cNvGrpSpPr/>
          <p:nvPr userDrawn="1"/>
        </p:nvGrpSpPr>
        <p:grpSpPr>
          <a:xfrm>
            <a:off x="10388252" y="4613885"/>
            <a:ext cx="4384086" cy="1154070"/>
            <a:chOff x="9778808" y="913200"/>
            <a:chExt cx="4242909" cy="1200991"/>
          </a:xfrm>
          <a:solidFill>
            <a:schemeClr val="bg1"/>
          </a:solidFill>
        </p:grpSpPr>
        <p:sp>
          <p:nvSpPr>
            <p:cNvPr id="38" name="Freeform 37">
              <a:extLst>
                <a:ext uri="{FF2B5EF4-FFF2-40B4-BE49-F238E27FC236}">
                  <a16:creationId xmlns:a16="http://schemas.microsoft.com/office/drawing/2014/main" id="{965BB1B6-05C3-D091-B971-8D9345520860}"/>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9" name="Freeform 38">
              <a:extLst>
                <a:ext uri="{FF2B5EF4-FFF2-40B4-BE49-F238E27FC236}">
                  <a16:creationId xmlns:a16="http://schemas.microsoft.com/office/drawing/2014/main" id="{0E3CDB8C-C5CC-A6A5-30AD-0DE0789A80C8}"/>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0" name="Freeform 39">
              <a:extLst>
                <a:ext uri="{FF2B5EF4-FFF2-40B4-BE49-F238E27FC236}">
                  <a16:creationId xmlns:a16="http://schemas.microsoft.com/office/drawing/2014/main" id="{45CE4B55-1192-1CB9-0EFC-12172F5EE59D}"/>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1" name="Freeform 40">
              <a:extLst>
                <a:ext uri="{FF2B5EF4-FFF2-40B4-BE49-F238E27FC236}">
                  <a16:creationId xmlns:a16="http://schemas.microsoft.com/office/drawing/2014/main" id="{CB5CC67E-CFD4-007E-E0C3-AE72600202B2}"/>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6" name="Picture 45">
            <a:extLst>
              <a:ext uri="{FF2B5EF4-FFF2-40B4-BE49-F238E27FC236}">
                <a16:creationId xmlns:a16="http://schemas.microsoft.com/office/drawing/2014/main" id="{FDDECDC1-EAB2-0E1D-514B-D03F03FA07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EE89FD09-1FA8-FC89-8E51-6263CD904815}"/>
              </a:ext>
            </a:extLst>
          </p:cNvPr>
          <p:cNvGrpSpPr/>
          <p:nvPr userDrawn="1"/>
        </p:nvGrpSpPr>
        <p:grpSpPr>
          <a:xfrm>
            <a:off x="10626506" y="5014059"/>
            <a:ext cx="3213337" cy="803938"/>
            <a:chOff x="10650014" y="199566"/>
            <a:chExt cx="3417867" cy="919484"/>
          </a:xfrm>
          <a:solidFill>
            <a:schemeClr val="accent1"/>
          </a:solidFill>
        </p:grpSpPr>
        <p:sp>
          <p:nvSpPr>
            <p:cNvPr id="5" name="Freeform 12">
              <a:extLst>
                <a:ext uri="{FF2B5EF4-FFF2-40B4-BE49-F238E27FC236}">
                  <a16:creationId xmlns:a16="http://schemas.microsoft.com/office/drawing/2014/main" id="{6F30249E-F993-2883-D003-8DBB7B6AAC1C}"/>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96660F33-51EE-7B47-825E-82243533AC37}"/>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AE39CD89-4AF7-8B01-C28F-4A053D6BF7E1}"/>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2653436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a:blip r:embed="rId2" cstate="screen">
            <a:extLst>
              <a:ext uri="{28A0092B-C50C-407E-A947-70E740481C1C}">
                <a14:useLocalDpi xmlns:a14="http://schemas.microsoft.com/office/drawing/2010/main"/>
              </a:ext>
            </a:extLst>
          </a:blip>
          <a:srcRect l="4686" t="11203" r="7716" b="1198"/>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0" y="-18606"/>
            <a:ext cx="9799489" cy="5997416"/>
          </a:xfrm>
          <a:prstGeom prst="rect">
            <a:avLst/>
          </a:prstGeom>
          <a:gradFill flip="none" rotWithShape="1">
            <a:gsLst>
              <a:gs pos="48000">
                <a:schemeClr val="accent5">
                  <a:lumMod val="0"/>
                  <a:lumOff val="100000"/>
                </a:schemeClr>
              </a:gs>
              <a:gs pos="62000">
                <a:srgbClr val="FFFFFF">
                  <a:alpha val="86308"/>
                </a:srgb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3CEC408A-E4C8-9AC4-A7F6-D102A0C3D29D}"/>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C320876A-562F-0DAF-FCE5-777D5D4BC387}"/>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3" name="Group 32">
            <a:extLst>
              <a:ext uri="{FF2B5EF4-FFF2-40B4-BE49-F238E27FC236}">
                <a16:creationId xmlns:a16="http://schemas.microsoft.com/office/drawing/2014/main" id="{B3D17E60-3185-CF5F-E049-45E9867F25C2}"/>
              </a:ext>
            </a:extLst>
          </p:cNvPr>
          <p:cNvGrpSpPr/>
          <p:nvPr userDrawn="1"/>
        </p:nvGrpSpPr>
        <p:grpSpPr>
          <a:xfrm>
            <a:off x="10388252" y="4613885"/>
            <a:ext cx="4384086" cy="1154070"/>
            <a:chOff x="9778808" y="913200"/>
            <a:chExt cx="4242909" cy="1200991"/>
          </a:xfrm>
          <a:solidFill>
            <a:schemeClr val="bg1"/>
          </a:solidFill>
        </p:grpSpPr>
        <p:sp>
          <p:nvSpPr>
            <p:cNvPr id="34" name="Freeform 33">
              <a:extLst>
                <a:ext uri="{FF2B5EF4-FFF2-40B4-BE49-F238E27FC236}">
                  <a16:creationId xmlns:a16="http://schemas.microsoft.com/office/drawing/2014/main" id="{19F903DC-E93E-7133-C1A9-5E6DA59CC58F}"/>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5" name="Freeform 34">
              <a:extLst>
                <a:ext uri="{FF2B5EF4-FFF2-40B4-BE49-F238E27FC236}">
                  <a16:creationId xmlns:a16="http://schemas.microsoft.com/office/drawing/2014/main" id="{E86A1D57-6BEB-A319-F49B-A632042D9340}"/>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6" name="Freeform 35">
              <a:extLst>
                <a:ext uri="{FF2B5EF4-FFF2-40B4-BE49-F238E27FC236}">
                  <a16:creationId xmlns:a16="http://schemas.microsoft.com/office/drawing/2014/main" id="{FA21436D-744E-60FA-DAFD-1F5D29FCAF4F}"/>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7" name="Freeform 36">
              <a:extLst>
                <a:ext uri="{FF2B5EF4-FFF2-40B4-BE49-F238E27FC236}">
                  <a16:creationId xmlns:a16="http://schemas.microsoft.com/office/drawing/2014/main" id="{3C10F9FE-9101-6F4F-8821-7E90C00B78F3}"/>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2" name="Picture 41">
            <a:extLst>
              <a:ext uri="{FF2B5EF4-FFF2-40B4-BE49-F238E27FC236}">
                <a16:creationId xmlns:a16="http://schemas.microsoft.com/office/drawing/2014/main" id="{FC69478F-E526-69D9-317B-6619E79798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9FC39B77-E7ED-B4E5-F767-ED5961F6706E}"/>
              </a:ext>
            </a:extLst>
          </p:cNvPr>
          <p:cNvGrpSpPr/>
          <p:nvPr userDrawn="1"/>
        </p:nvGrpSpPr>
        <p:grpSpPr>
          <a:xfrm>
            <a:off x="10626506" y="5014059"/>
            <a:ext cx="3213337" cy="803938"/>
            <a:chOff x="10650014" y="199566"/>
            <a:chExt cx="3417867" cy="919484"/>
          </a:xfrm>
          <a:solidFill>
            <a:schemeClr val="accent1"/>
          </a:solidFill>
        </p:grpSpPr>
        <p:sp>
          <p:nvSpPr>
            <p:cNvPr id="5" name="Freeform 12">
              <a:extLst>
                <a:ext uri="{FF2B5EF4-FFF2-40B4-BE49-F238E27FC236}">
                  <a16:creationId xmlns:a16="http://schemas.microsoft.com/office/drawing/2014/main" id="{8E2B29E6-79D6-1083-275D-4922BAE5411E}"/>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8">
              <a:extLst>
                <a:ext uri="{FF2B5EF4-FFF2-40B4-BE49-F238E27FC236}">
                  <a16:creationId xmlns:a16="http://schemas.microsoft.com/office/drawing/2014/main" id="{901FC95C-7DAB-2F7E-CCD6-460B57E0FBB8}"/>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9">
              <a:extLst>
                <a:ext uri="{FF2B5EF4-FFF2-40B4-BE49-F238E27FC236}">
                  <a16:creationId xmlns:a16="http://schemas.microsoft.com/office/drawing/2014/main" id="{92BA73A1-02E8-246C-3777-C286150C1347}"/>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193081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l="-17742"/>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786786" y="1082"/>
            <a:ext cx="5880994" cy="5997416"/>
          </a:xfrm>
          <a:prstGeom prst="rect">
            <a:avLst/>
          </a:prstGeom>
          <a:gradFill flip="none" rotWithShape="1">
            <a:gsLst>
              <a:gs pos="44020">
                <a:srgbClr val="FFFFFF">
                  <a:alpha val="83733"/>
                </a:srgbClr>
              </a:gs>
              <a:gs pos="10000">
                <a:schemeClr val="accent5">
                  <a:lumMod val="0"/>
                  <a:lumOff val="100000"/>
                </a:scheme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4490D49C-29B2-2469-7A4E-D2FB59BA3981}"/>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5EC2AA9C-F5F3-FE6F-F7C0-3490594984AF}"/>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3B75FD97-371A-8752-C8CE-DA67A7E37FE9}"/>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FDB99D02-5899-06C7-D6F4-8815CB8F1677}"/>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88EE3653-3005-5042-D36D-DC2CC56A3EFB}"/>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E3C0418C-3605-ED30-791C-B745208616C4}"/>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661EA5B8-7D8C-D294-C46C-FCC82DE42B63}"/>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B5F6BE79-D647-5A42-ECDB-4B0C51338B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C9A474DE-5A19-25D9-90B3-27A58B88EE14}"/>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E9F2EEDC-4087-8CA2-DDAE-8421BB4EC28C}"/>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3E41A4EB-33DA-0884-483D-435DC82ECBDB}"/>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6C7D24A3-8898-BD62-6D95-2DD889A4526D}"/>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175135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a:blip r:embed="rId2" cstate="screen">
            <a:extLst>
              <a:ext uri="{28A0092B-C50C-407E-A947-70E740481C1C}">
                <a14:useLocalDpi xmlns:a14="http://schemas.microsoft.com/office/drawing/2010/main"/>
              </a:ext>
            </a:extLst>
          </a:blip>
          <a:srcRect l="6328" t="12293" r="6328" b="363"/>
          <a:stretch/>
        </p:blipFill>
        <p:spPr>
          <a:xfrm flipH="1">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 y="0"/>
            <a:ext cx="9179393" cy="5997416"/>
          </a:xfrm>
          <a:prstGeom prst="rect">
            <a:avLst/>
          </a:prstGeom>
          <a:gradFill flip="none" rotWithShape="1">
            <a:gsLst>
              <a:gs pos="73000">
                <a:srgbClr val="FFFFFF">
                  <a:alpha val="83733"/>
                </a:srgbClr>
              </a:gs>
              <a:gs pos="55000">
                <a:schemeClr val="accent5">
                  <a:lumMod val="0"/>
                  <a:lumOff val="100000"/>
                </a:scheme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5" name="Title 1">
            <a:extLst>
              <a:ext uri="{FF2B5EF4-FFF2-40B4-BE49-F238E27FC236}">
                <a16:creationId xmlns:a16="http://schemas.microsoft.com/office/drawing/2014/main" id="{C82E9DFE-D077-4CBB-339E-9AE985D51822}"/>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30" name="Subtitle 2">
            <a:extLst>
              <a:ext uri="{FF2B5EF4-FFF2-40B4-BE49-F238E27FC236}">
                <a16:creationId xmlns:a16="http://schemas.microsoft.com/office/drawing/2014/main" id="{005C5690-B0C1-1694-2CB3-1FEB3062FB61}"/>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31" name="Group 30">
            <a:extLst>
              <a:ext uri="{FF2B5EF4-FFF2-40B4-BE49-F238E27FC236}">
                <a16:creationId xmlns:a16="http://schemas.microsoft.com/office/drawing/2014/main" id="{5BC81181-EFFB-A9CE-E279-207CCB87BDB4}"/>
              </a:ext>
            </a:extLst>
          </p:cNvPr>
          <p:cNvGrpSpPr/>
          <p:nvPr userDrawn="1"/>
        </p:nvGrpSpPr>
        <p:grpSpPr>
          <a:xfrm>
            <a:off x="10388252" y="4613885"/>
            <a:ext cx="4384086" cy="1154070"/>
            <a:chOff x="9778808" y="913200"/>
            <a:chExt cx="4242909" cy="1200991"/>
          </a:xfrm>
          <a:solidFill>
            <a:schemeClr val="bg1"/>
          </a:solidFill>
        </p:grpSpPr>
        <p:sp>
          <p:nvSpPr>
            <p:cNvPr id="32" name="Freeform 31">
              <a:extLst>
                <a:ext uri="{FF2B5EF4-FFF2-40B4-BE49-F238E27FC236}">
                  <a16:creationId xmlns:a16="http://schemas.microsoft.com/office/drawing/2014/main" id="{1933FE85-884F-68CE-02A5-2C76EBB353F8}"/>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14CBB977-4E37-961D-DD8F-5B5694D19765}"/>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4" name="Freeform 33">
              <a:extLst>
                <a:ext uri="{FF2B5EF4-FFF2-40B4-BE49-F238E27FC236}">
                  <a16:creationId xmlns:a16="http://schemas.microsoft.com/office/drawing/2014/main" id="{91692DE2-D6F4-3E3D-43DB-F91F9FFF3760}"/>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5" name="Freeform 34">
              <a:extLst>
                <a:ext uri="{FF2B5EF4-FFF2-40B4-BE49-F238E27FC236}">
                  <a16:creationId xmlns:a16="http://schemas.microsoft.com/office/drawing/2014/main" id="{EF81C32F-2200-D12C-8D4A-F3D2451BA67D}"/>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40" name="Picture 39">
            <a:extLst>
              <a:ext uri="{FF2B5EF4-FFF2-40B4-BE49-F238E27FC236}">
                <a16:creationId xmlns:a16="http://schemas.microsoft.com/office/drawing/2014/main" id="{D22280B7-0CFD-EB7C-401B-D92BA165B9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6C6D666F-3E24-079A-D4B6-B157B8355CF9}"/>
              </a:ext>
            </a:extLst>
          </p:cNvPr>
          <p:cNvGrpSpPr/>
          <p:nvPr userDrawn="1"/>
        </p:nvGrpSpPr>
        <p:grpSpPr>
          <a:xfrm>
            <a:off x="10626506" y="5014059"/>
            <a:ext cx="3213337" cy="803938"/>
            <a:chOff x="10650014" y="199566"/>
            <a:chExt cx="3417867" cy="919484"/>
          </a:xfrm>
          <a:solidFill>
            <a:schemeClr val="accent1"/>
          </a:solidFill>
        </p:grpSpPr>
        <p:sp>
          <p:nvSpPr>
            <p:cNvPr id="3" name="Freeform 12">
              <a:extLst>
                <a:ext uri="{FF2B5EF4-FFF2-40B4-BE49-F238E27FC236}">
                  <a16:creationId xmlns:a16="http://schemas.microsoft.com/office/drawing/2014/main" id="{226CB462-5D93-DD59-E7D5-0EA8D32F8A0F}"/>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4" name="Freeform 18">
              <a:extLst>
                <a:ext uri="{FF2B5EF4-FFF2-40B4-BE49-F238E27FC236}">
                  <a16:creationId xmlns:a16="http://schemas.microsoft.com/office/drawing/2014/main" id="{B69364CE-A540-DFC4-E03B-3F2EB8C06E55}"/>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7" name="Freeform 19">
              <a:extLst>
                <a:ext uri="{FF2B5EF4-FFF2-40B4-BE49-F238E27FC236}">
                  <a16:creationId xmlns:a16="http://schemas.microsoft.com/office/drawing/2014/main" id="{10E31E1E-9F0C-EF41-3419-5D0B3A7F6A4B}"/>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90563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extLst>
              <a:ext uri="{28A0092B-C50C-407E-A947-70E740481C1C}">
                <a14:useLocalDpi xmlns:a14="http://schemas.microsoft.com/office/drawing/2010/main"/>
              </a:ext>
            </a:extLst>
          </a:blip>
          <a:srcRect/>
          <a:stretch/>
        </p:blipFill>
        <p:spPr>
          <a:xfrm>
            <a:off x="2" y="2"/>
            <a:ext cx="15243174" cy="6423058"/>
          </a:xfrm>
          <a:prstGeom prst="rect">
            <a:avLst/>
          </a:prstGeom>
        </p:spPr>
      </p:pic>
      <p:sp>
        <p:nvSpPr>
          <p:cNvPr id="17" name="bg object 17"/>
          <p:cNvSpPr/>
          <p:nvPr/>
        </p:nvSpPr>
        <p:spPr>
          <a:xfrm>
            <a:off x="0" y="0"/>
            <a:ext cx="15243175" cy="6423087"/>
          </a:xfrm>
          <a:custGeom>
            <a:avLst/>
            <a:gdLst/>
            <a:ahLst/>
            <a:cxnLst/>
            <a:rect l="l" t="t" r="r" b="b"/>
            <a:pathLst>
              <a:path w="20104100" h="9109710">
                <a:moveTo>
                  <a:pt x="0" y="9109670"/>
                </a:moveTo>
                <a:lnTo>
                  <a:pt x="20104099" y="9109670"/>
                </a:lnTo>
                <a:lnTo>
                  <a:pt x="20104099" y="0"/>
                </a:lnTo>
                <a:lnTo>
                  <a:pt x="0" y="0"/>
                </a:lnTo>
                <a:lnTo>
                  <a:pt x="0" y="9109670"/>
                </a:lnTo>
                <a:close/>
              </a:path>
            </a:pathLst>
          </a:custGeom>
          <a:ln w="10470">
            <a:solidFill>
              <a:srgbClr val="8B5CEC"/>
            </a:solidFill>
          </a:ln>
        </p:spPr>
        <p:txBody>
          <a:bodyPr wrap="square" lIns="0" tIns="0" rIns="0" bIns="0" rtlCol="0"/>
          <a:lstStyle/>
          <a:p>
            <a:endParaRPr sz="1270"/>
          </a:p>
        </p:txBody>
      </p:sp>
      <p:pic>
        <p:nvPicPr>
          <p:cNvPr id="7" name="Picture 6">
            <a:extLst>
              <a:ext uri="{FF2B5EF4-FFF2-40B4-BE49-F238E27FC236}">
                <a16:creationId xmlns:a16="http://schemas.microsoft.com/office/drawing/2014/main" id="{EDBA81FC-69F9-C8BA-0EA6-1931C86915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
        <p:nvSpPr>
          <p:cNvPr id="9" name="Title 1">
            <a:extLst>
              <a:ext uri="{FF2B5EF4-FFF2-40B4-BE49-F238E27FC236}">
                <a16:creationId xmlns:a16="http://schemas.microsoft.com/office/drawing/2014/main" id="{4E8E83B4-F458-1E9A-79D7-22A1DB72770E}"/>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bg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10" name="Subtitle 2">
            <a:extLst>
              <a:ext uri="{FF2B5EF4-FFF2-40B4-BE49-F238E27FC236}">
                <a16:creationId xmlns:a16="http://schemas.microsoft.com/office/drawing/2014/main" id="{AA81AD55-A481-13A3-2C5C-92B76B3E9445}"/>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bg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Tree>
    <p:extLst>
      <p:ext uri="{BB962C8B-B14F-4D97-AF65-F5344CB8AC3E}">
        <p14:creationId xmlns:p14="http://schemas.microsoft.com/office/powerpoint/2010/main" val="3884155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9">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l="5680" t="12410" r="9738" b="3146"/>
          <a:stretch/>
        </p:blipFill>
        <p:spPr>
          <a:xfrm flipH="1">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 y="0"/>
            <a:ext cx="9179393" cy="5997416"/>
          </a:xfrm>
          <a:prstGeom prst="rect">
            <a:avLst/>
          </a:prstGeom>
          <a:gradFill flip="none" rotWithShape="1">
            <a:gsLst>
              <a:gs pos="69000">
                <a:srgbClr val="FFFFFF">
                  <a:alpha val="62185"/>
                </a:srgbClr>
              </a:gs>
              <a:gs pos="3000">
                <a:schemeClr val="accent5">
                  <a:lumMod val="0"/>
                  <a:lumOff val="100000"/>
                </a:schemeClr>
              </a:gs>
              <a:gs pos="98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BD1F1B73-8284-CFF3-DCBD-BD8B4B6FBA59}"/>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1C52C4A3-DC03-3086-14DB-6E2B2AD08A78}"/>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B97C4E5C-B169-B959-816F-00C94DD2B502}"/>
              </a:ext>
            </a:extLst>
          </p:cNvPr>
          <p:cNvGrpSpPr/>
          <p:nvPr userDrawn="1"/>
        </p:nvGrpSpPr>
        <p:grpSpPr>
          <a:xfrm>
            <a:off x="10388252" y="2912151"/>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41D7B6E3-3FCF-7C4D-9256-E2A423751F00}"/>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EB8A0FB-8070-995E-D77F-00D2908B9C32}"/>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C4BE146C-E2CC-D096-5812-C96624CC2BDF}"/>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68A9C9D8-393C-1347-970B-7FE40A2B5F6F}"/>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8F3014E2-1594-DEB2-8351-D92A26D310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784C1040-462D-7F90-3A44-0B81B0024C90}"/>
              </a:ext>
            </a:extLst>
          </p:cNvPr>
          <p:cNvGrpSpPr/>
          <p:nvPr userDrawn="1"/>
        </p:nvGrpSpPr>
        <p:grpSpPr>
          <a:xfrm>
            <a:off x="10626506" y="362846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BADA898E-874E-39CD-70FA-06A4E7DB26B6}"/>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3E4F01C3-5731-2234-040B-85E32441EB46}"/>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8A07CB10-9BD6-35CE-34F6-928C33BBC957}"/>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148587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1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a:blip r:embed="rId2" cstate="screen">
            <a:extLst>
              <a:ext uri="{28A0092B-C50C-407E-A947-70E740481C1C}">
                <a14:useLocalDpi xmlns:a14="http://schemas.microsoft.com/office/drawing/2010/main"/>
              </a:ext>
            </a:extLst>
          </a:blip>
          <a:srcRect l="-9206" t="24439" r="9206" b="12425"/>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0" y="1192"/>
            <a:ext cx="8714083" cy="5997416"/>
          </a:xfrm>
          <a:prstGeom prst="rect">
            <a:avLst/>
          </a:prstGeom>
          <a:gradFill flip="none" rotWithShape="1">
            <a:gsLst>
              <a:gs pos="50000">
                <a:srgbClr val="FFFFFF">
                  <a:alpha val="93000"/>
                </a:srgbClr>
              </a:gs>
              <a:gs pos="24000">
                <a:schemeClr val="accent5">
                  <a:lumMod val="0"/>
                  <a:lumOff val="100000"/>
                </a:scheme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91863C78-501C-3A60-4557-F59E43C155C8}"/>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E681905B-59F2-B3EE-ABCB-AA316362AF28}"/>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D21AED5A-E01B-14B1-3BFB-97BA8712AD82}"/>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7FC5829E-711E-0C11-A0D6-495602075604}"/>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2D2D68F2-9418-81C1-5E8C-9B4636D70ECC}"/>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F8A97CC5-2D70-1DCE-CDCC-6B23219F0344}"/>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0AC9520D-CC57-6358-D302-38A2FC21BE8F}"/>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0CA92100-34E1-959F-2F50-BDA01368B9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D560BE78-8F15-1FB9-A88B-42BAC6712C5D}"/>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82B0946C-6BAE-C846-B001-308909A6903C}"/>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CCA13FB0-0EDC-2CBC-53D4-285ADA533CD1}"/>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2F5B078A-88B3-4B7F-A267-5B323A6A579F}"/>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752361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1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a:blip r:embed="rId2" cstate="screen">
            <a:extLst>
              <a:ext uri="{28A0092B-C50C-407E-A947-70E740481C1C}">
                <a14:useLocalDpi xmlns:a14="http://schemas.microsoft.com/office/drawing/2010/main"/>
              </a:ext>
            </a:extLst>
          </a:blip>
          <a:srcRect/>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0" y="0"/>
            <a:ext cx="8464261" cy="5997416"/>
          </a:xfrm>
          <a:prstGeom prst="rect">
            <a:avLst/>
          </a:prstGeom>
          <a:gradFill flip="none" rotWithShape="1">
            <a:gsLst>
              <a:gs pos="49000">
                <a:srgbClr val="FFFFFF">
                  <a:alpha val="93000"/>
                </a:srgbClr>
              </a:gs>
              <a:gs pos="10000">
                <a:schemeClr val="accent5">
                  <a:lumMod val="0"/>
                  <a:lumOff val="100000"/>
                </a:scheme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9D24828B-FD84-C778-9A9E-D220B0D3B6BC}"/>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B23CB355-FA46-A086-E981-BDB8FA572F72}"/>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D42550C2-2C11-0E4A-5656-B5568A656616}"/>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806E1CC8-8DAC-37C6-9F05-D8CBFC2564B2}"/>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10A31DF6-C5E2-FBE8-52CF-625CB032B93E}"/>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CDCAA274-7EB7-FA20-10AC-D122334262FC}"/>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5A2A438E-3C57-F4BE-034F-F98E7AB121E9}"/>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A3AC6C41-BA49-C0B7-CC0F-52C84E61EB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757923A7-8C61-B58F-873A-F1A3611154FA}"/>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1004125D-206A-8EC0-24A3-40F4EF4D694F}"/>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BD19721E-9217-73C1-4311-3261A1ADE9A0}"/>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CF148AB2-420B-79C3-BDA4-B1BA4873E711}"/>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4215474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1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a:blip r:embed="rId2" cstate="screen">
            <a:extLst>
              <a:ext uri="{28A0092B-C50C-407E-A947-70E740481C1C}">
                <a14:useLocalDpi xmlns:a14="http://schemas.microsoft.com/office/drawing/2010/main"/>
              </a:ext>
            </a:extLst>
          </a:blip>
          <a:srcRect l="-8900" t="3259" r="8900" b="33605"/>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0" y="0"/>
            <a:ext cx="9567858" cy="5997416"/>
          </a:xfrm>
          <a:prstGeom prst="rect">
            <a:avLst/>
          </a:prstGeom>
          <a:gradFill flip="none" rotWithShape="1">
            <a:gsLst>
              <a:gs pos="44020">
                <a:srgbClr val="FFFFFF">
                  <a:alpha val="93000"/>
                </a:srgbClr>
              </a:gs>
              <a:gs pos="10000">
                <a:schemeClr val="accent5">
                  <a:lumMod val="0"/>
                  <a:lumOff val="100000"/>
                </a:scheme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B5ADA72F-A008-23EF-DC7F-CF87394F871F}"/>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F71ABE4D-F514-6687-5573-735FBD1C0C59}"/>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B640D04D-4D66-66A2-899F-F82D5C1F8BA9}"/>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0BBA1E8B-22B9-AA1A-AF25-1CD2DE518BD7}"/>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7DCCF78C-AB63-8DD8-D834-B8DC1890FEC8}"/>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CD65656C-C9A2-C1C7-A94B-D5AF49C4DEA8}"/>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0ACAB58F-8738-E38A-6449-D0799DB740E5}"/>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05424042-6831-BFF7-2A48-AAC1D4326F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4327B0C6-7AEB-E0F1-05DA-55C92DEBB65E}"/>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6FD96F02-4E06-54F0-AAE1-959384D49FB9}"/>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35A95AB3-363E-D580-A6F2-198474FB1AC4}"/>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9BBDC14D-A9B2-2D15-A699-18CA24C8728A}"/>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4269482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1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l="3262" t="11209" r="9561" b="11530"/>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 y="0"/>
            <a:ext cx="9179393" cy="5997416"/>
          </a:xfrm>
          <a:prstGeom prst="rect">
            <a:avLst/>
          </a:prstGeom>
          <a:gradFill flip="none" rotWithShape="1">
            <a:gsLst>
              <a:gs pos="73000">
                <a:srgbClr val="FFFFFF">
                  <a:alpha val="83733"/>
                </a:srgbClr>
              </a:gs>
              <a:gs pos="55000">
                <a:schemeClr val="accent5">
                  <a:lumMod val="0"/>
                  <a:lumOff val="100000"/>
                </a:schemeClr>
              </a:gs>
              <a:gs pos="100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07155F8B-516A-0FF1-2A6E-5FA3E5F710F5}"/>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F675CB46-1574-5161-F4F4-978A9E88775B}"/>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3A5994C5-4ACB-A933-4E0E-50D4481121B3}"/>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E36B101E-39EC-AB70-D033-676FB5E9064A}"/>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CFE383B-6E4E-F1EC-8F8D-B48722BD7A91}"/>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27BAB8C5-9A3D-BA84-1871-3BB9843A0097}"/>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381C0475-0509-7A36-DDBF-6E5BE1A47058}"/>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E0A686B0-3F17-4079-95B4-040DE20679A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EF758B1D-7A73-419C-ACC4-BFA166EE6466}"/>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45DE9CA3-15BF-D775-5D57-994D7117C395}"/>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B8545239-5185-3270-63B5-B0E4CA1DB9AD}"/>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D3351626-EC9D-5715-A28F-5253977BC999}"/>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888095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1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t="9373" r="9750" b="375"/>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 y="0"/>
            <a:ext cx="9179393" cy="5997416"/>
          </a:xfrm>
          <a:prstGeom prst="rect">
            <a:avLst/>
          </a:prstGeom>
          <a:gradFill flip="none" rotWithShape="1">
            <a:gsLst>
              <a:gs pos="69000">
                <a:srgbClr val="FFFFFF">
                  <a:alpha val="75000"/>
                </a:srgbClr>
              </a:gs>
              <a:gs pos="3000">
                <a:schemeClr val="accent5">
                  <a:lumMod val="0"/>
                  <a:lumOff val="100000"/>
                </a:schemeClr>
              </a:gs>
              <a:gs pos="94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AF63CFD1-824A-5715-EB4D-FB37A944490B}"/>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F9C80D05-F9D5-FECA-55A9-9604D0A662CC}"/>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AA761218-BA99-59A0-6FCA-162620047321}"/>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F9A13948-43A3-23C1-A43E-8F8D2D465912}"/>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A906AD38-6045-BE1E-D3F5-108ACC3A44D4}"/>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268BE5D0-DE87-E0E3-33D2-75E16AB2D39B}"/>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21A42F60-460F-FAF2-65E4-CB3021562FC6}"/>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DC67227C-2B7C-7728-9FD7-145AEB0443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11CA5267-8F62-7D9A-2263-E17FCA6FDE8E}"/>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1CC34138-C949-7507-D3B5-332D4146853C}"/>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C3164686-B721-4D68-9F9E-592F66C255ED}"/>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68EBF83F-2988-FC59-F018-DA32DB4F9D9F}"/>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423000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19">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rotWithShape="1">
          <a:blip r:embed="rId2" cstate="screen">
            <a:extLst>
              <a:ext uri="{28A0092B-C50C-407E-A947-70E740481C1C}">
                <a14:useLocalDpi xmlns:a14="http://schemas.microsoft.com/office/drawing/2010/main"/>
              </a:ext>
            </a:extLst>
          </a:blip>
          <a:srcRect l="-18492" t="8282" r="9709" b="5815"/>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883353" y="4880"/>
            <a:ext cx="7377512" cy="5997416"/>
          </a:xfrm>
          <a:prstGeom prst="rect">
            <a:avLst/>
          </a:prstGeom>
          <a:gradFill flip="none" rotWithShape="1">
            <a:gsLst>
              <a:gs pos="55000">
                <a:srgbClr val="FFFFFF">
                  <a:alpha val="62185"/>
                </a:srgbClr>
              </a:gs>
              <a:gs pos="19000">
                <a:schemeClr val="accent5">
                  <a:lumMod val="0"/>
                  <a:lumOff val="100000"/>
                </a:scheme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5BCC5E8D-0289-510E-221B-9CFEA2034CF9}"/>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5E8D3A69-6903-12EB-89AC-60E5893F6DCD}"/>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3FDD4F0F-ACFC-260A-AD6F-F919B112B8C5}"/>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E54E9735-CBE6-7330-1D20-1E0E30ACAB40}"/>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71D45C88-75E9-FBAD-EC26-A589682F221C}"/>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9B190711-EB5C-2363-A0CB-FE803306F0A6}"/>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0DD246C8-54D9-D3FE-5D1A-1DE5907637FD}"/>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3D0340A3-EC51-8B24-B7DD-03A9C35705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FE2B9D89-23E3-3875-C1F5-7E58A325AB0C}"/>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07F2E880-E632-3C99-791D-E6017C710168}"/>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95A096D2-80F1-4C91-63DE-E13794147FAC}"/>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30921375-238D-D6E7-8899-4A6D1908D8D2}"/>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1731423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2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7AD92-61F9-8B6A-F5CE-53CF03D22C32}"/>
              </a:ext>
            </a:extLst>
          </p:cNvPr>
          <p:cNvPicPr/>
          <p:nvPr userDrawn="1"/>
        </p:nvPicPr>
        <p:blipFill>
          <a:blip r:embed="rId2" cstate="screen">
            <a:extLst>
              <a:ext uri="{28A0092B-C50C-407E-A947-70E740481C1C}">
                <a14:useLocalDpi xmlns:a14="http://schemas.microsoft.com/office/drawing/2010/main"/>
              </a:ext>
            </a:extLst>
          </a:blip>
          <a:srcRect l="-21863" t="18370" r="21863" b="18370"/>
          <a:stretch/>
        </p:blipFill>
        <p:spPr>
          <a:xfrm>
            <a:off x="0" y="0"/>
            <a:ext cx="15243175" cy="597256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 y="0"/>
            <a:ext cx="11557696" cy="5997416"/>
          </a:xfrm>
          <a:prstGeom prst="rect">
            <a:avLst/>
          </a:prstGeom>
          <a:gradFill flip="none" rotWithShape="1">
            <a:gsLst>
              <a:gs pos="66000">
                <a:srgbClr val="FFFFFF">
                  <a:alpha val="62185"/>
                </a:srgbClr>
              </a:gs>
              <a:gs pos="45000">
                <a:schemeClr val="accent5">
                  <a:lumMod val="0"/>
                  <a:lumOff val="100000"/>
                </a:schemeClr>
              </a:gs>
              <a:gs pos="79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3" name="Title 1">
            <a:extLst>
              <a:ext uri="{FF2B5EF4-FFF2-40B4-BE49-F238E27FC236}">
                <a16:creationId xmlns:a16="http://schemas.microsoft.com/office/drawing/2014/main" id="{CD256FD2-1CF2-EC5E-D387-5F8CDFBCFCAA}"/>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4" name="Subtitle 2">
            <a:extLst>
              <a:ext uri="{FF2B5EF4-FFF2-40B4-BE49-F238E27FC236}">
                <a16:creationId xmlns:a16="http://schemas.microsoft.com/office/drawing/2014/main" id="{E073F45D-1DB4-CA1A-0604-F2198FF6854E}"/>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5" name="Group 4">
            <a:extLst>
              <a:ext uri="{FF2B5EF4-FFF2-40B4-BE49-F238E27FC236}">
                <a16:creationId xmlns:a16="http://schemas.microsoft.com/office/drawing/2014/main" id="{1A083A88-AB9A-88DB-999C-D4770F4F98B9}"/>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2F6BA2A2-2AF4-5E4C-14F9-6DFE5A9B3979}"/>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2243A1BB-FFFD-741C-EC8B-808CFB849B21}"/>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8B268F5C-CAC0-4912-2C80-8DCB8FE936D5}"/>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74C9FF5C-7A73-E05E-2CCD-F85301C389B3}"/>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1B9E9DE5-78B7-89FE-F169-1A4C41117F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2" name="Group 1">
            <a:extLst>
              <a:ext uri="{FF2B5EF4-FFF2-40B4-BE49-F238E27FC236}">
                <a16:creationId xmlns:a16="http://schemas.microsoft.com/office/drawing/2014/main" id="{1F4AA063-D59F-6B10-E2C7-5843EE00E952}"/>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6236FB59-28D5-D5AE-993F-0113B92F82A2}"/>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F2938150-FC34-882E-A693-880D5BD6A4F9}"/>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0D91442A-6DC2-E652-F9C9-173FD62FDB06}"/>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928328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2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469C1C-6A25-1ABF-680D-9ABA023515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l="-9542" t="12463" r="5895" b="22107"/>
          <a:stretch/>
        </p:blipFill>
        <p:spPr>
          <a:xfrm>
            <a:off x="0" y="0"/>
            <a:ext cx="15243175" cy="5960204"/>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7693" y="-14478"/>
            <a:ext cx="783051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4" name="Title 1">
            <a:extLst>
              <a:ext uri="{FF2B5EF4-FFF2-40B4-BE49-F238E27FC236}">
                <a16:creationId xmlns:a16="http://schemas.microsoft.com/office/drawing/2014/main" id="{9918AD23-CD1C-3A62-22D7-5E68B0933F16}"/>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700BD2D5-EE9B-4D1C-31DF-C025BAB48618}"/>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6" name="Group 5">
            <a:extLst>
              <a:ext uri="{FF2B5EF4-FFF2-40B4-BE49-F238E27FC236}">
                <a16:creationId xmlns:a16="http://schemas.microsoft.com/office/drawing/2014/main" id="{6AB8BBD6-1BE4-5156-026B-13CEB59258C8}"/>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DD14B499-3951-4F62-5FDF-C92DF1306697}"/>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9A793F33-F10D-5204-4F14-C139C7748D64}"/>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F3624246-BCF2-4AD7-429A-01ECA2528BD9}"/>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493690EE-4D42-00D9-2F83-4BFF3B31ACE9}"/>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9DD7DB72-346D-8D7F-29D9-31757CD49F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A95D1520-0B8C-CE1E-1A46-E695007A8D33}"/>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8C44CCD3-28A2-4736-00D7-60535074F88A}"/>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89F05947-319B-44CC-CC98-6DAA62881C7A}"/>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A398D70C-587F-1F69-A074-5FAB5A333BF4}"/>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111184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24">
    <p:spTree>
      <p:nvGrpSpPr>
        <p:cNvPr id="1" name=""/>
        <p:cNvGrpSpPr/>
        <p:nvPr/>
      </p:nvGrpSpPr>
      <p:grpSpPr>
        <a:xfrm>
          <a:off x="0" y="0"/>
          <a:ext cx="0" cy="0"/>
          <a:chOff x="0" y="0"/>
          <a:chExt cx="0" cy="0"/>
        </a:xfrm>
      </p:grpSpPr>
      <p:pic>
        <p:nvPicPr>
          <p:cNvPr id="4" name="Picture 3" descr="A person and a child standing outside&#10;&#10;Description automatically generated">
            <a:extLst>
              <a:ext uri="{FF2B5EF4-FFF2-40B4-BE49-F238E27FC236}">
                <a16:creationId xmlns:a16="http://schemas.microsoft.com/office/drawing/2014/main" id="{0BC1EB32-ECCF-9B26-FFF8-F1BE3DCFAA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47" t="11283" r="3047" b="7447"/>
          <a:stretch/>
        </p:blipFill>
        <p:spPr>
          <a:xfrm>
            <a:off x="1" y="0"/>
            <a:ext cx="15243174" cy="5982938"/>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7693" y="-14478"/>
            <a:ext cx="918818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2" name="Title 1">
            <a:extLst>
              <a:ext uri="{FF2B5EF4-FFF2-40B4-BE49-F238E27FC236}">
                <a16:creationId xmlns:a16="http://schemas.microsoft.com/office/drawing/2014/main" id="{B4565F8A-0890-C71B-2E29-57B5491034F5}"/>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A80C2021-48EE-E603-548A-DD2D475D91A7}"/>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6" name="Group 5">
            <a:extLst>
              <a:ext uri="{FF2B5EF4-FFF2-40B4-BE49-F238E27FC236}">
                <a16:creationId xmlns:a16="http://schemas.microsoft.com/office/drawing/2014/main" id="{71852793-A1B1-11D1-8194-C162FE81E1EE}"/>
              </a:ext>
            </a:extLst>
          </p:cNvPr>
          <p:cNvGrpSpPr/>
          <p:nvPr userDrawn="1"/>
        </p:nvGrpSpPr>
        <p:grpSpPr>
          <a:xfrm>
            <a:off x="10388252" y="3802517"/>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8922289F-4BB6-CA9A-1741-0797A190B0F2}"/>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3B6EAB30-96F8-E073-444E-777885FAF3CF}"/>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39D664A5-1AC6-BBBC-0386-26608C4A2CB2}"/>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56BF2FDD-7A51-7D5D-536D-C14CC5627547}"/>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541D43E4-C269-A3BB-2A50-68CD5A5636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4F6D694C-3AF0-225E-F751-DEE1F372ADCC}"/>
              </a:ext>
            </a:extLst>
          </p:cNvPr>
          <p:cNvGrpSpPr/>
          <p:nvPr userDrawn="1"/>
        </p:nvGrpSpPr>
        <p:grpSpPr>
          <a:xfrm>
            <a:off x="10626506" y="4282868"/>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43D22E78-797D-5BE8-E5C3-D02947AC560F}"/>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03AB1DDA-0134-832B-743E-DAFEB4F302D6}"/>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68055096-7D3D-352D-B83E-8D0AA75E46FA}"/>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36909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52D09F-D409-4484-6E58-368DC25E4B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
        <p:nvSpPr>
          <p:cNvPr id="11" name="Title 1">
            <a:extLst>
              <a:ext uri="{FF2B5EF4-FFF2-40B4-BE49-F238E27FC236}">
                <a16:creationId xmlns:a16="http://schemas.microsoft.com/office/drawing/2014/main" id="{54E28D61-97E6-6F88-6F29-FA4DBE378CEE}"/>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12" name="Subtitle 2">
            <a:extLst>
              <a:ext uri="{FF2B5EF4-FFF2-40B4-BE49-F238E27FC236}">
                <a16:creationId xmlns:a16="http://schemas.microsoft.com/office/drawing/2014/main" id="{6AB2006D-385F-7B4A-2AE9-D8517B147F0E}"/>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Tree>
    <p:extLst>
      <p:ext uri="{BB962C8B-B14F-4D97-AF65-F5344CB8AC3E}">
        <p14:creationId xmlns:p14="http://schemas.microsoft.com/office/powerpoint/2010/main" val="1419857790"/>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25">
    <p:spTree>
      <p:nvGrpSpPr>
        <p:cNvPr id="1" name=""/>
        <p:cNvGrpSpPr/>
        <p:nvPr/>
      </p:nvGrpSpPr>
      <p:grpSpPr>
        <a:xfrm>
          <a:off x="0" y="0"/>
          <a:ext cx="0" cy="0"/>
          <a:chOff x="0" y="0"/>
          <a:chExt cx="0" cy="0"/>
        </a:xfrm>
      </p:grpSpPr>
      <p:pic>
        <p:nvPicPr>
          <p:cNvPr id="2" name="Picture 1" descr="A person holding a child&#10;&#10;Description automatically generated">
            <a:extLst>
              <a:ext uri="{FF2B5EF4-FFF2-40B4-BE49-F238E27FC236}">
                <a16:creationId xmlns:a16="http://schemas.microsoft.com/office/drawing/2014/main" id="{4B1FA4EF-D838-AF5D-DC71-237DC9BB2B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519" t="17519"/>
          <a:stretch/>
        </p:blipFill>
        <p:spPr>
          <a:xfrm>
            <a:off x="2878730" y="0"/>
            <a:ext cx="12364445" cy="5997416"/>
          </a:xfrm>
          <a:prstGeom prst="rect">
            <a:avLst/>
          </a:prstGeom>
        </p:spPr>
      </p:pic>
      <p:sp>
        <p:nvSpPr>
          <p:cNvPr id="28" name="Rectangle 27">
            <a:extLst>
              <a:ext uri="{FF2B5EF4-FFF2-40B4-BE49-F238E27FC236}">
                <a16:creationId xmlns:a16="http://schemas.microsoft.com/office/drawing/2014/main" id="{4F543DD4-A3E5-28DD-D52B-62A8F3CA5E00}"/>
              </a:ext>
            </a:extLst>
          </p:cNvPr>
          <p:cNvSpPr/>
          <p:nvPr userDrawn="1"/>
        </p:nvSpPr>
        <p:spPr>
          <a:xfrm>
            <a:off x="1379401" y="-14809"/>
            <a:ext cx="9188184" cy="5997416"/>
          </a:xfrm>
          <a:prstGeom prst="rect">
            <a:avLst/>
          </a:prstGeom>
          <a:gradFill flip="none" rotWithShape="1">
            <a:gsLst>
              <a:gs pos="21000">
                <a:schemeClr val="accent5">
                  <a:lumMod val="0"/>
                  <a:lumOff val="100000"/>
                </a:schemeClr>
              </a:gs>
              <a:gs pos="66000">
                <a:srgbClr val="FFFFFF">
                  <a:alpha val="58183"/>
                </a:srgbClr>
              </a:gs>
              <a:gs pos="82000">
                <a:schemeClr val="bg1">
                  <a:alpha val="0"/>
                </a:scheme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E0F0E54-29B8-0000-6ED9-901F7B864C0A}"/>
              </a:ext>
            </a:extLst>
          </p:cNvPr>
          <p:cNvSpPr/>
          <p:nvPr userDrawn="1"/>
        </p:nvSpPr>
        <p:spPr>
          <a:xfrm flipH="1">
            <a:off x="0" y="5960204"/>
            <a:ext cx="15243175" cy="94064"/>
          </a:xfrm>
          <a:prstGeom prst="rect">
            <a:avLst/>
          </a:prstGeom>
          <a:gradFill>
            <a:gsLst>
              <a:gs pos="0">
                <a:schemeClr val="accent1"/>
              </a:gs>
              <a:gs pos="28000">
                <a:schemeClr val="accent1"/>
              </a:gs>
              <a:gs pos="87000">
                <a:schemeClr val="accent6"/>
              </a:gs>
            </a:gsLst>
            <a:path path="circle">
              <a:fillToRect t="100000" r="100000"/>
            </a:path>
          </a:gradFill>
          <a:ln>
            <a:noFill/>
          </a:ln>
        </p:spPr>
        <p:style>
          <a:lnRef idx="0">
            <a:schemeClr val="accent1"/>
          </a:lnRef>
          <a:fillRef idx="1">
            <a:schemeClr val="accent1"/>
          </a:fillRef>
          <a:effectRef idx="0">
            <a:srgbClr val="000000"/>
          </a:effectRef>
          <a:fontRef idx="minor">
            <a:schemeClr val="dk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solidFill>
                <a:srgbClr val="2B3A44"/>
              </a:solidFill>
              <a:effectLst/>
              <a:uLnTx/>
              <a:uFillTx/>
              <a:latin typeface="Arial"/>
              <a:ea typeface="+mn-ea"/>
              <a:cs typeface="+mn-cs"/>
            </a:endParaRPr>
          </a:p>
        </p:txBody>
      </p:sp>
      <p:sp>
        <p:nvSpPr>
          <p:cNvPr id="4" name="Title 1">
            <a:extLst>
              <a:ext uri="{FF2B5EF4-FFF2-40B4-BE49-F238E27FC236}">
                <a16:creationId xmlns:a16="http://schemas.microsoft.com/office/drawing/2014/main" id="{4DA1023F-F55F-A59F-F63C-4AA7B2180266}"/>
              </a:ext>
            </a:extLst>
          </p:cNvPr>
          <p:cNvSpPr>
            <a:spLocks noGrp="1"/>
          </p:cNvSpPr>
          <p:nvPr>
            <p:ph type="ctrTitle" hasCustomPrompt="1"/>
          </p:nvPr>
        </p:nvSpPr>
        <p:spPr>
          <a:xfrm>
            <a:off x="571619" y="531602"/>
            <a:ext cx="5968376" cy="2658004"/>
          </a:xfrm>
        </p:spPr>
        <p:txBody>
          <a:bodyPr anchor="b"/>
          <a:lstStyle>
            <a:lvl1pPr algn="l">
              <a:defRPr sz="465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5" name="Subtitle 2">
            <a:extLst>
              <a:ext uri="{FF2B5EF4-FFF2-40B4-BE49-F238E27FC236}">
                <a16:creationId xmlns:a16="http://schemas.microsoft.com/office/drawing/2014/main" id="{F1AE131E-1CCE-7C3A-3A85-4701729F8F07}"/>
              </a:ext>
            </a:extLst>
          </p:cNvPr>
          <p:cNvSpPr>
            <a:spLocks noGrp="1"/>
          </p:cNvSpPr>
          <p:nvPr>
            <p:ph type="subTitle" idx="1" hasCustomPrompt="1"/>
          </p:nvPr>
        </p:nvSpPr>
        <p:spPr>
          <a:xfrm>
            <a:off x="571619" y="3455409"/>
            <a:ext cx="4320767" cy="966226"/>
          </a:xfrm>
        </p:spPr>
        <p:txBody>
          <a:bodyPr wrap="square">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grpSp>
        <p:nvGrpSpPr>
          <p:cNvPr id="6" name="Group 5">
            <a:extLst>
              <a:ext uri="{FF2B5EF4-FFF2-40B4-BE49-F238E27FC236}">
                <a16:creationId xmlns:a16="http://schemas.microsoft.com/office/drawing/2014/main" id="{8F57E8EA-A265-A020-A95B-C35EB667E13D}"/>
              </a:ext>
            </a:extLst>
          </p:cNvPr>
          <p:cNvGrpSpPr/>
          <p:nvPr userDrawn="1"/>
        </p:nvGrpSpPr>
        <p:grpSpPr>
          <a:xfrm>
            <a:off x="10388252" y="4613885"/>
            <a:ext cx="4384086" cy="1154070"/>
            <a:chOff x="9778808" y="913200"/>
            <a:chExt cx="4242909" cy="1200991"/>
          </a:xfrm>
          <a:solidFill>
            <a:schemeClr val="bg1"/>
          </a:solidFill>
        </p:grpSpPr>
        <p:sp>
          <p:nvSpPr>
            <p:cNvPr id="30" name="Freeform 29">
              <a:extLst>
                <a:ext uri="{FF2B5EF4-FFF2-40B4-BE49-F238E27FC236}">
                  <a16:creationId xmlns:a16="http://schemas.microsoft.com/office/drawing/2014/main" id="{7FCC1051-71FF-1B10-DC1D-CC8972B6D11F}"/>
                </a:ext>
              </a:extLst>
            </p:cNvPr>
            <p:cNvSpPr/>
            <p:nvPr/>
          </p:nvSpPr>
          <p:spPr>
            <a:xfrm>
              <a:off x="9778808" y="1273721"/>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1" name="Freeform 30">
              <a:extLst>
                <a:ext uri="{FF2B5EF4-FFF2-40B4-BE49-F238E27FC236}">
                  <a16:creationId xmlns:a16="http://schemas.microsoft.com/office/drawing/2014/main" id="{7073AD89-6277-C83B-9B29-B6D9CB2E209F}"/>
                </a:ext>
              </a:extLst>
            </p:cNvPr>
            <p:cNvSpPr/>
            <p:nvPr/>
          </p:nvSpPr>
          <p:spPr>
            <a:xfrm>
              <a:off x="10680012" y="1877907"/>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2" name="Freeform 31">
              <a:extLst>
                <a:ext uri="{FF2B5EF4-FFF2-40B4-BE49-F238E27FC236}">
                  <a16:creationId xmlns:a16="http://schemas.microsoft.com/office/drawing/2014/main" id="{B9317EE3-2FC8-FD4C-E675-574AFF0289CE}"/>
                </a:ext>
              </a:extLst>
            </p:cNvPr>
            <p:cNvSpPr/>
            <p:nvPr/>
          </p:nvSpPr>
          <p:spPr>
            <a:xfrm>
              <a:off x="13791136" y="913200"/>
              <a:ext cx="230581" cy="236932"/>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no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33" name="Freeform 32">
              <a:extLst>
                <a:ext uri="{FF2B5EF4-FFF2-40B4-BE49-F238E27FC236}">
                  <a16:creationId xmlns:a16="http://schemas.microsoft.com/office/drawing/2014/main" id="{93893C91-0089-57E5-ED20-C60958C69BF2}"/>
                </a:ext>
              </a:extLst>
            </p:cNvPr>
            <p:cNvSpPr/>
            <p:nvPr/>
          </p:nvSpPr>
          <p:spPr>
            <a:xfrm>
              <a:off x="12395971" y="1840669"/>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8756 h 236284"/>
                <a:gd name="connsiteX12" fmla="*/ 82258 w 230581"/>
                <a:gd name="connsiteY12" fmla="*/ 108756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8756"/>
                  </a:lnTo>
                  <a:lnTo>
                    <a:pt x="82258" y="108756"/>
                  </a:lnTo>
                  <a:lnTo>
                    <a:pt x="0" y="195501"/>
                  </a:lnTo>
                  <a:close/>
                </a:path>
              </a:pathLst>
            </a:custGeom>
            <a:noFill/>
            <a:ln w="6477" cap="flat">
              <a:solidFill>
                <a:schemeClr val="bg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DEF6F324-0897-0D5D-F265-32A337A52BD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grpSp>
        <p:nvGrpSpPr>
          <p:cNvPr id="3" name="Group 2">
            <a:extLst>
              <a:ext uri="{FF2B5EF4-FFF2-40B4-BE49-F238E27FC236}">
                <a16:creationId xmlns:a16="http://schemas.microsoft.com/office/drawing/2014/main" id="{370618C7-A6A4-6633-ED04-35A6FA8C0CCC}"/>
              </a:ext>
            </a:extLst>
          </p:cNvPr>
          <p:cNvGrpSpPr/>
          <p:nvPr userDrawn="1"/>
        </p:nvGrpSpPr>
        <p:grpSpPr>
          <a:xfrm>
            <a:off x="10626506" y="5014059"/>
            <a:ext cx="3213337" cy="803938"/>
            <a:chOff x="10650014" y="199566"/>
            <a:chExt cx="3417867" cy="919484"/>
          </a:xfrm>
          <a:solidFill>
            <a:schemeClr val="accent1"/>
          </a:solidFill>
        </p:grpSpPr>
        <p:sp>
          <p:nvSpPr>
            <p:cNvPr id="7" name="Freeform 12">
              <a:extLst>
                <a:ext uri="{FF2B5EF4-FFF2-40B4-BE49-F238E27FC236}">
                  <a16:creationId xmlns:a16="http://schemas.microsoft.com/office/drawing/2014/main" id="{54CCDDEA-0559-5BE2-D836-DEA2D5EB77E8}"/>
                </a:ext>
              </a:extLst>
            </p:cNvPr>
            <p:cNvSpPr/>
            <p:nvPr/>
          </p:nvSpPr>
          <p:spPr>
            <a:xfrm>
              <a:off x="12293039" y="199566"/>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8" name="Freeform 18">
              <a:extLst>
                <a:ext uri="{FF2B5EF4-FFF2-40B4-BE49-F238E27FC236}">
                  <a16:creationId xmlns:a16="http://schemas.microsoft.com/office/drawing/2014/main" id="{14E685D3-203C-42B6-BB56-8C9DFC0FA34A}"/>
                </a:ext>
              </a:extLst>
            </p:cNvPr>
            <p:cNvSpPr/>
            <p:nvPr/>
          </p:nvSpPr>
          <p:spPr>
            <a:xfrm>
              <a:off x="10650014" y="882766"/>
              <a:ext cx="230581" cy="236284"/>
            </a:xfrm>
            <a:custGeom>
              <a:avLst/>
              <a:gdLst>
                <a:gd name="connsiteX0" fmla="*/ 0 w 230581"/>
                <a:gd name="connsiteY0" fmla="*/ 0 h 236284"/>
                <a:gd name="connsiteX1" fmla="*/ 230581 w 230581"/>
                <a:gd name="connsiteY1" fmla="*/ 0 h 236284"/>
                <a:gd name="connsiteX2" fmla="*/ 230581 w 230581"/>
                <a:gd name="connsiteY2" fmla="*/ 236285 h 236284"/>
                <a:gd name="connsiteX3" fmla="*/ 175527 w 230581"/>
                <a:gd name="connsiteY3" fmla="*/ 236285 h 236284"/>
                <a:gd name="connsiteX4" fmla="*/ 175527 w 230581"/>
                <a:gd name="connsiteY4" fmla="*/ 54378 h 236284"/>
                <a:gd name="connsiteX5" fmla="*/ 0 w 230581"/>
                <a:gd name="connsiteY5" fmla="*/ 54378 h 236284"/>
                <a:gd name="connsiteX6" fmla="*/ 0 w 230581"/>
                <a:gd name="connsiteY6" fmla="*/ 0 h 236284"/>
                <a:gd name="connsiteX7" fmla="*/ 0 w 230581"/>
                <a:gd name="connsiteY7" fmla="*/ 195501 h 236284"/>
                <a:gd name="connsiteX8" fmla="*/ 0 w 230581"/>
                <a:gd name="connsiteY8" fmla="*/ 236285 h 236284"/>
                <a:gd name="connsiteX9" fmla="*/ 40157 w 230581"/>
                <a:gd name="connsiteY9" fmla="*/ 236285 h 236284"/>
                <a:gd name="connsiteX10" fmla="*/ 122415 w 230581"/>
                <a:gd name="connsiteY10" fmla="*/ 149539 h 236284"/>
                <a:gd name="connsiteX11" fmla="*/ 122415 w 230581"/>
                <a:gd name="connsiteY11" fmla="*/ 109403 h 236284"/>
                <a:gd name="connsiteX12" fmla="*/ 82258 w 230581"/>
                <a:gd name="connsiteY12" fmla="*/ 109403 h 236284"/>
                <a:gd name="connsiteX13" fmla="*/ 0 w 230581"/>
                <a:gd name="connsiteY13" fmla="*/ 195501 h 2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284">
                  <a:moveTo>
                    <a:pt x="0" y="0"/>
                  </a:moveTo>
                  <a:lnTo>
                    <a:pt x="230581" y="0"/>
                  </a:lnTo>
                  <a:lnTo>
                    <a:pt x="230581" y="236285"/>
                  </a:lnTo>
                  <a:lnTo>
                    <a:pt x="175527" y="236285"/>
                  </a:lnTo>
                  <a:lnTo>
                    <a:pt x="175527" y="54378"/>
                  </a:lnTo>
                  <a:lnTo>
                    <a:pt x="0" y="54378"/>
                  </a:lnTo>
                  <a:lnTo>
                    <a:pt x="0" y="0"/>
                  </a:lnTo>
                  <a:close/>
                  <a:moveTo>
                    <a:pt x="0" y="195501"/>
                  </a:moveTo>
                  <a:lnTo>
                    <a:pt x="0" y="236285"/>
                  </a:lnTo>
                  <a:lnTo>
                    <a:pt x="40157" y="236285"/>
                  </a:lnTo>
                  <a:lnTo>
                    <a:pt x="122415" y="149539"/>
                  </a:lnTo>
                  <a:lnTo>
                    <a:pt x="122415" y="109403"/>
                  </a:lnTo>
                  <a:lnTo>
                    <a:pt x="82258" y="109403"/>
                  </a:lnTo>
                  <a:lnTo>
                    <a:pt x="0" y="195501"/>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sp>
          <p:nvSpPr>
            <p:cNvPr id="9" name="Freeform 19">
              <a:extLst>
                <a:ext uri="{FF2B5EF4-FFF2-40B4-BE49-F238E27FC236}">
                  <a16:creationId xmlns:a16="http://schemas.microsoft.com/office/drawing/2014/main" id="{1761F11D-FB6E-DFF0-6802-EEEE2FD62652}"/>
                </a:ext>
              </a:extLst>
            </p:cNvPr>
            <p:cNvSpPr/>
            <p:nvPr/>
          </p:nvSpPr>
          <p:spPr>
            <a:xfrm>
              <a:off x="13837300" y="870558"/>
              <a:ext cx="230581" cy="236933"/>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7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7"/>
                  </a:lnTo>
                  <a:lnTo>
                    <a:pt x="122415" y="109403"/>
                  </a:lnTo>
                  <a:lnTo>
                    <a:pt x="82258" y="109403"/>
                  </a:lnTo>
                  <a:lnTo>
                    <a:pt x="0" y="196149"/>
                  </a:lnTo>
                  <a:close/>
                </a:path>
              </a:pathLst>
            </a:custGeom>
            <a:grpFill/>
            <a:ln w="6477" cap="flat">
              <a:solidFill>
                <a:schemeClr val="accent1"/>
              </a:solidFill>
              <a:prstDash val="solid"/>
              <a:miter/>
            </a:ln>
          </p:spPr>
          <p:txBody>
            <a:bodyPr rtlCol="0" anchor="ctr"/>
            <a:lstStyle/>
            <a:p>
              <a:pPr marL="0" marR="0" lvl="0" indent="0" algn="l" defTabSz="1063173" rtl="0" eaLnBrk="1" fontAlgn="auto" latinLnBrk="0" hangingPunct="1">
                <a:lnSpc>
                  <a:spcPct val="100000"/>
                </a:lnSpc>
                <a:spcBef>
                  <a:spcPts val="0"/>
                </a:spcBef>
                <a:spcAft>
                  <a:spcPts val="0"/>
                </a:spcAft>
                <a:buClrTx/>
                <a:buSzTx/>
                <a:buFontTx/>
                <a:buNone/>
                <a:tabLst/>
                <a:defRPr/>
              </a:pPr>
              <a:endParaRPr kumimoji="0" lang="en-US" sz="2093" b="0" i="0" u="none" strike="noStrike" kern="1200" cap="none" spc="0" normalizeH="0" baseline="0" noProof="0">
                <a:ln>
                  <a:noFill/>
                </a:ln>
                <a:solidFill>
                  <a:srgbClr val="2B3A44"/>
                </a:solidFill>
                <a:effectLst/>
                <a:uLnTx/>
                <a:uFillTx/>
                <a:latin typeface="Arial"/>
                <a:ea typeface="+mn-ea"/>
                <a:cs typeface="+mn-cs"/>
              </a:endParaRPr>
            </a:p>
          </p:txBody>
        </p:sp>
      </p:grpSp>
    </p:spTree>
    <p:extLst>
      <p:ext uri="{BB962C8B-B14F-4D97-AF65-F5344CB8AC3E}">
        <p14:creationId xmlns:p14="http://schemas.microsoft.com/office/powerpoint/2010/main" val="1005685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plit Screen_Dark">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1CBC2750-F463-63B6-E810-3E97BCA14FB9}"/>
              </a:ext>
            </a:extLst>
          </p:cNvPr>
          <p:cNvSpPr>
            <a:spLocks noGrp="1"/>
          </p:cNvSpPr>
          <p:nvPr>
            <p:ph type="body" sz="quarter" idx="15" hasCustomPrompt="1"/>
          </p:nvPr>
        </p:nvSpPr>
        <p:spPr>
          <a:xfrm>
            <a:off x="8900451" y="4087731"/>
            <a:ext cx="4826508" cy="1953742"/>
          </a:xfrm>
          <a:prstGeom prst="rect">
            <a:avLst/>
          </a:prstGeom>
        </p:spPr>
        <p:txBody>
          <a:bodyPr lIns="0" tIns="0" rIns="0" bIns="0"/>
          <a:lstStyle>
            <a:lvl1pPr marL="0" indent="0">
              <a:lnSpc>
                <a:spcPts val="3488"/>
              </a:lnSpc>
              <a:spcBef>
                <a:spcPts val="0"/>
              </a:spcBef>
              <a:buNone/>
              <a:defRPr sz="2325" b="0" i="0"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tempus </a:t>
            </a:r>
            <a:r>
              <a:rPr lang="en-US" err="1"/>
              <a:t>risus</a:t>
            </a:r>
            <a:r>
              <a:rPr lang="en-US"/>
              <a:t> vitae </a:t>
            </a:r>
            <a:r>
              <a:rPr lang="en-US" err="1"/>
              <a:t>nibh</a:t>
            </a:r>
            <a:r>
              <a:rPr lang="en-US"/>
              <a:t> </a:t>
            </a:r>
            <a:r>
              <a:rPr lang="en-US" err="1"/>
              <a:t>interdum</a:t>
            </a:r>
            <a:r>
              <a:rPr lang="en-US"/>
              <a:t> </a:t>
            </a:r>
            <a:r>
              <a:rPr lang="en-US" err="1"/>
              <a:t>vulpute</a:t>
            </a:r>
            <a:r>
              <a:rPr lang="en-US"/>
              <a:t>.</a:t>
            </a:r>
          </a:p>
        </p:txBody>
      </p:sp>
      <p:sp>
        <p:nvSpPr>
          <p:cNvPr id="26" name="Text Placeholder 11">
            <a:extLst>
              <a:ext uri="{FF2B5EF4-FFF2-40B4-BE49-F238E27FC236}">
                <a16:creationId xmlns:a16="http://schemas.microsoft.com/office/drawing/2014/main" id="{C1CAD0EE-EE04-C654-95AD-ED13703CF4E1}"/>
              </a:ext>
            </a:extLst>
          </p:cNvPr>
          <p:cNvSpPr>
            <a:spLocks noGrp="1"/>
          </p:cNvSpPr>
          <p:nvPr>
            <p:ph type="body" sz="quarter" idx="16" hasCustomPrompt="1"/>
          </p:nvPr>
        </p:nvSpPr>
        <p:spPr>
          <a:xfrm>
            <a:off x="8807238" y="1010569"/>
            <a:ext cx="3779701" cy="1699484"/>
          </a:xfrm>
          <a:prstGeom prst="rect">
            <a:avLst/>
          </a:prstGeom>
        </p:spPr>
        <p:txBody>
          <a:bodyPr lIns="0" tIns="0" rIns="0" bIns="0" anchor="t">
            <a:noAutofit/>
          </a:bodyPr>
          <a:lstStyle>
            <a:lvl1pPr marL="0" indent="0" algn="l">
              <a:spcBef>
                <a:spcPts val="0"/>
              </a:spcBef>
              <a:buNone/>
              <a:defRPr lang="en-US" sz="10348" b="1" kern="1200" dirty="0">
                <a:gradFill>
                  <a:gsLst>
                    <a:gs pos="100000">
                      <a:srgbClr val="00B0F0"/>
                    </a:gs>
                    <a:gs pos="26000">
                      <a:srgbClr val="1931E3"/>
                    </a:gs>
                  </a:gsLst>
                  <a:lin ang="18000000" scaled="0"/>
                </a:gradFill>
                <a:latin typeface="Arial" panose="020B0604020202020204" pitchFamily="34" charset="0"/>
                <a:ea typeface="+mn-ea"/>
                <a:cs typeface="Arial" panose="020B0604020202020204" pitchFamily="34" charset="0"/>
              </a:defRPr>
            </a:lvl1pPr>
          </a:lstStyle>
          <a:p>
            <a:pPr lvl="0"/>
            <a:r>
              <a:rPr lang="en-US"/>
              <a:t>82%</a:t>
            </a:r>
          </a:p>
        </p:txBody>
      </p:sp>
      <p:sp>
        <p:nvSpPr>
          <p:cNvPr id="30" name="Text Placeholder 20">
            <a:extLst>
              <a:ext uri="{FF2B5EF4-FFF2-40B4-BE49-F238E27FC236}">
                <a16:creationId xmlns:a16="http://schemas.microsoft.com/office/drawing/2014/main" id="{D3F5A6ED-EECA-7473-ED27-7BDBBA8EA541}"/>
              </a:ext>
            </a:extLst>
          </p:cNvPr>
          <p:cNvSpPr>
            <a:spLocks noGrp="1"/>
          </p:cNvSpPr>
          <p:nvPr>
            <p:ph type="body" sz="quarter" idx="18" hasCustomPrompt="1"/>
          </p:nvPr>
        </p:nvSpPr>
        <p:spPr>
          <a:xfrm>
            <a:off x="8930538" y="2754820"/>
            <a:ext cx="4826508" cy="524854"/>
          </a:xfrm>
          <a:prstGeom prst="rect">
            <a:avLst/>
          </a:prstGeom>
        </p:spPr>
        <p:txBody>
          <a:bodyPr lIns="0" tIns="0" rIns="0" bIns="0"/>
          <a:lstStyle>
            <a:lvl1pPr marL="0" indent="0">
              <a:lnSpc>
                <a:spcPts val="3488"/>
              </a:lnSpc>
              <a:spcBef>
                <a:spcPts val="0"/>
              </a:spcBef>
              <a:buNone/>
              <a:defRPr sz="3023" b="0" i="0" spc="58" baseline="0">
                <a:solidFill>
                  <a:schemeClr val="tx1"/>
                </a:solidFill>
                <a:latin typeface="Arial" panose="020B0604020202020204" pitchFamily="34" charset="0"/>
                <a:cs typeface="Arial" panose="020B0604020202020204" pitchFamily="34" charset="0"/>
              </a:defRPr>
            </a:lvl1pPr>
          </a:lstStyle>
          <a:p>
            <a:pPr lvl="0"/>
            <a:r>
              <a:rPr lang="en-US"/>
              <a:t>Callout Lorem Ipsum</a:t>
            </a:r>
          </a:p>
        </p:txBody>
      </p:sp>
      <p:sp>
        <p:nvSpPr>
          <p:cNvPr id="2" name="Slide Number Placeholder 5">
            <a:extLst>
              <a:ext uri="{FF2B5EF4-FFF2-40B4-BE49-F238E27FC236}">
                <a16:creationId xmlns:a16="http://schemas.microsoft.com/office/drawing/2014/main" id="{329294C1-EE1A-1AD8-7838-70C9FC91FD2C}"/>
              </a:ext>
            </a:extLst>
          </p:cNvPr>
          <p:cNvSpPr>
            <a:spLocks noGrp="1"/>
          </p:cNvSpPr>
          <p:nvPr>
            <p:ph type="sldNum" sz="quarter" idx="4"/>
          </p:nvPr>
        </p:nvSpPr>
        <p:spPr>
          <a:xfrm>
            <a:off x="14271423" y="7443889"/>
            <a:ext cx="400133" cy="212640"/>
          </a:xfrm>
          <a:prstGeom prst="rect">
            <a:avLst/>
          </a:prstGeom>
        </p:spPr>
        <p:txBody>
          <a:bodyPr vert="horz" wrap="none" lIns="0" tIns="0" rIns="0" bIns="0" rtlCol="0" anchor="b" anchorCtr="0"/>
          <a:lstStyle>
            <a:lvl1pPr algn="r">
              <a:defRPr sz="930" b="0">
                <a:solidFill>
                  <a:schemeClr val="tx1"/>
                </a:solidFill>
                <a:latin typeface="Arial" panose="020B0604020202020204" pitchFamily="34" charset="0"/>
                <a:cs typeface="Arial" panose="020B0604020202020204" pitchFamily="34" charset="0"/>
              </a:defRPr>
            </a:lvl1pPr>
          </a:lstStyle>
          <a:p>
            <a:fld id="{B58DE5F1-E0F9-4CCA-92B7-7A6FC4DFEE14}" type="slidenum">
              <a:rPr lang="en-US" smtClean="0"/>
              <a:pPr/>
              <a:t>‹#›</a:t>
            </a:fld>
            <a:endParaRPr lang="en-US"/>
          </a:p>
        </p:txBody>
      </p:sp>
      <p:sp>
        <p:nvSpPr>
          <p:cNvPr id="3" name="Guidehouse">
            <a:extLst>
              <a:ext uri="{FF2B5EF4-FFF2-40B4-BE49-F238E27FC236}">
                <a16:creationId xmlns:a16="http://schemas.microsoft.com/office/drawing/2014/main" id="{F2DA80BE-9CF5-EC29-A7FD-0DEB66560970}"/>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latin typeface="Arial" panose="020B0604020202020204" pitchFamily="34" charset="0"/>
                <a:cs typeface="Arial" panose="020B0604020202020204" pitchFamily="34" charset="0"/>
              </a:rPr>
              <a:t>Gainwell Technologies</a:t>
            </a:r>
            <a:r>
              <a:rPr lang="en-US" sz="930" b="0">
                <a:latin typeface="Arial" panose="020B0604020202020204" pitchFamily="34" charset="0"/>
                <a:cs typeface="Arial" panose="020B0604020202020204" pitchFamily="34" charset="0"/>
              </a:rPr>
              <a:t>   Proprietary and Confidential</a:t>
            </a:r>
          </a:p>
        </p:txBody>
      </p:sp>
    </p:spTree>
    <p:extLst>
      <p:ext uri="{BB962C8B-B14F-4D97-AF65-F5344CB8AC3E}">
        <p14:creationId xmlns:p14="http://schemas.microsoft.com/office/powerpoint/2010/main" val="3959016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ppendix Cover">
    <p:bg>
      <p:bgPr>
        <a:gradFill flip="none" rotWithShape="1">
          <a:gsLst>
            <a:gs pos="0">
              <a:schemeClr val="accent1"/>
            </a:gs>
            <a:gs pos="100000">
              <a:schemeClr val="accent6"/>
            </a:gs>
          </a:gsLst>
          <a:lin ang="135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2DC4B-5CA4-AECF-D4F7-A40CFAD81068}"/>
              </a:ext>
            </a:extLst>
          </p:cNvPr>
          <p:cNvSpPr>
            <a:spLocks noGrp="1"/>
          </p:cNvSpPr>
          <p:nvPr>
            <p:ph type="title" hasCustomPrompt="1"/>
          </p:nvPr>
        </p:nvSpPr>
        <p:spPr>
          <a:xfrm>
            <a:off x="571619" y="2731330"/>
            <a:ext cx="13819731" cy="1063202"/>
          </a:xfrm>
        </p:spPr>
        <p:txBody>
          <a:bodyPr/>
          <a:lstStyle/>
          <a:p>
            <a:r>
              <a:rPr lang="en-US"/>
              <a:t>Appendix</a:t>
            </a:r>
          </a:p>
        </p:txBody>
      </p:sp>
    </p:spTree>
    <p:extLst>
      <p:ext uri="{BB962C8B-B14F-4D97-AF65-F5344CB8AC3E}">
        <p14:creationId xmlns:p14="http://schemas.microsoft.com/office/powerpoint/2010/main" val="7010717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960">
          <p15:clr>
            <a:srgbClr val="FBAE40"/>
          </p15:clr>
        </p15:guide>
        <p15:guide id="2" pos="2712">
          <p15:clr>
            <a:srgbClr val="FBAE40"/>
          </p15:clr>
        </p15:guide>
        <p15:guide id="3" pos="2536">
          <p15:clr>
            <a:srgbClr val="FBAE40"/>
          </p15:clr>
        </p15:guide>
        <p15:guide id="4" pos="51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head + Text Bo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11" name="Text Placeholder 10">
            <a:extLst>
              <a:ext uri="{FF2B5EF4-FFF2-40B4-BE49-F238E27FC236}">
                <a16:creationId xmlns:a16="http://schemas.microsoft.com/office/drawing/2014/main" id="{32E0C5C0-7E55-9E1C-451D-C73ED7E0A749}"/>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
        <p:nvSpPr>
          <p:cNvPr id="13" name="Text Placeholder 12">
            <a:extLst>
              <a:ext uri="{FF2B5EF4-FFF2-40B4-BE49-F238E27FC236}">
                <a16:creationId xmlns:a16="http://schemas.microsoft.com/office/drawing/2014/main" id="{A59232CD-5094-4076-F1D6-39CFC092242B}"/>
              </a:ext>
            </a:extLst>
          </p:cNvPr>
          <p:cNvSpPr>
            <a:spLocks noGrp="1"/>
          </p:cNvSpPr>
          <p:nvPr>
            <p:ph type="body" sz="quarter" idx="11"/>
          </p:nvPr>
        </p:nvSpPr>
        <p:spPr>
          <a:xfrm>
            <a:off x="571619" y="2151370"/>
            <a:ext cx="13855809" cy="518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8">
            <a:extLst>
              <a:ext uri="{FF2B5EF4-FFF2-40B4-BE49-F238E27FC236}">
                <a16:creationId xmlns:a16="http://schemas.microsoft.com/office/drawing/2014/main" id="{9A6C6E74-25A8-2853-5DFE-FE27438B123B}"/>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Tree>
    <p:custDataLst>
      <p:tags r:id="rId1"/>
    </p:custDataLst>
    <p:extLst>
      <p:ext uri="{BB962C8B-B14F-4D97-AF65-F5344CB8AC3E}">
        <p14:creationId xmlns:p14="http://schemas.microsoft.com/office/powerpoint/2010/main" val="1741638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bhead +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4" name="Content Placeholder 3">
            <a:extLst>
              <a:ext uri="{FF2B5EF4-FFF2-40B4-BE49-F238E27FC236}">
                <a16:creationId xmlns:a16="http://schemas.microsoft.com/office/drawing/2014/main" id="{EE24F1DC-EEDC-D6FA-724E-A271683C34BC}"/>
              </a:ext>
            </a:extLst>
          </p:cNvPr>
          <p:cNvSpPr>
            <a:spLocks noGrp="1"/>
          </p:cNvSpPr>
          <p:nvPr>
            <p:ph sz="quarter" idx="11"/>
          </p:nvPr>
        </p:nvSpPr>
        <p:spPr>
          <a:xfrm>
            <a:off x="571619" y="2137710"/>
            <a:ext cx="13855809" cy="520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8">
            <a:extLst>
              <a:ext uri="{FF2B5EF4-FFF2-40B4-BE49-F238E27FC236}">
                <a16:creationId xmlns:a16="http://schemas.microsoft.com/office/drawing/2014/main" id="{6F5D63F7-6DDD-52DF-DC2B-1E4C3856FE87}"/>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7" name="Text Placeholder 10">
            <a:extLst>
              <a:ext uri="{FF2B5EF4-FFF2-40B4-BE49-F238E27FC236}">
                <a16:creationId xmlns:a16="http://schemas.microsoft.com/office/drawing/2014/main" id="{FE23B627-0F64-C965-F3AA-07DB008506F7}"/>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3651329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ubhead + 4 Text Boxes">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4" name="Text Placeholder 3">
            <a:extLst>
              <a:ext uri="{FF2B5EF4-FFF2-40B4-BE49-F238E27FC236}">
                <a16:creationId xmlns:a16="http://schemas.microsoft.com/office/drawing/2014/main" id="{F878BB8D-4F4F-C574-8534-33BC68430F48}"/>
              </a:ext>
            </a:extLst>
          </p:cNvPr>
          <p:cNvSpPr>
            <a:spLocks noGrp="1"/>
          </p:cNvSpPr>
          <p:nvPr>
            <p:ph type="body" sz="quarter" idx="11"/>
          </p:nvPr>
        </p:nvSpPr>
        <p:spPr>
          <a:xfrm>
            <a:off x="571620" y="2148860"/>
            <a:ext cx="3216758" cy="4946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CEC48FA6-C662-83C9-AD44-C4C3CD1CAC9E}"/>
              </a:ext>
            </a:extLst>
          </p:cNvPr>
          <p:cNvSpPr>
            <a:spLocks noGrp="1"/>
          </p:cNvSpPr>
          <p:nvPr>
            <p:ph type="body" sz="quarter" idx="12"/>
          </p:nvPr>
        </p:nvSpPr>
        <p:spPr>
          <a:xfrm>
            <a:off x="4137175" y="2148860"/>
            <a:ext cx="3216758" cy="4946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075E4D77-33BB-EAEB-F1E2-C36A7A218136}"/>
              </a:ext>
            </a:extLst>
          </p:cNvPr>
          <p:cNvSpPr>
            <a:spLocks noGrp="1"/>
          </p:cNvSpPr>
          <p:nvPr>
            <p:ph type="body" sz="quarter" idx="13"/>
          </p:nvPr>
        </p:nvSpPr>
        <p:spPr>
          <a:xfrm>
            <a:off x="7678969" y="2148860"/>
            <a:ext cx="3216758" cy="4946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BB3ECA0E-D7F6-98B5-08DC-76C60B7A2F0F}"/>
              </a:ext>
            </a:extLst>
          </p:cNvPr>
          <p:cNvSpPr>
            <a:spLocks noGrp="1"/>
          </p:cNvSpPr>
          <p:nvPr>
            <p:ph type="body" sz="quarter" idx="14"/>
          </p:nvPr>
        </p:nvSpPr>
        <p:spPr>
          <a:xfrm>
            <a:off x="11210906" y="2148860"/>
            <a:ext cx="3216758" cy="4946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8">
            <a:extLst>
              <a:ext uri="{FF2B5EF4-FFF2-40B4-BE49-F238E27FC236}">
                <a16:creationId xmlns:a16="http://schemas.microsoft.com/office/drawing/2014/main" id="{FEE50254-4D4D-990D-91D7-BD3611CC0861}"/>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14" name="Text Placeholder 10">
            <a:extLst>
              <a:ext uri="{FF2B5EF4-FFF2-40B4-BE49-F238E27FC236}">
                <a16:creationId xmlns:a16="http://schemas.microsoft.com/office/drawing/2014/main" id="{457E6664-FB04-4FE6-D6D2-53B6D0763D9F}"/>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17206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ubhead + 2 Tables">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7" name="Table Placeholder 6">
            <a:extLst>
              <a:ext uri="{FF2B5EF4-FFF2-40B4-BE49-F238E27FC236}">
                <a16:creationId xmlns:a16="http://schemas.microsoft.com/office/drawing/2014/main" id="{826B782E-196E-E54E-E229-76425CD58061}"/>
              </a:ext>
            </a:extLst>
          </p:cNvPr>
          <p:cNvSpPr>
            <a:spLocks noGrp="1"/>
          </p:cNvSpPr>
          <p:nvPr>
            <p:ph type="tbl" sz="quarter" idx="11" hasCustomPrompt="1"/>
          </p:nvPr>
        </p:nvSpPr>
        <p:spPr>
          <a:xfrm>
            <a:off x="571619" y="2279914"/>
            <a:ext cx="13855632" cy="4989296"/>
          </a:xfrm>
        </p:spPr>
        <p:txBody>
          <a:bodyPr/>
          <a:lstStyle>
            <a:lvl1pPr>
              <a:defRPr/>
            </a:lvl1pPr>
          </a:lstStyle>
          <a:p>
            <a:r>
              <a:rPr lang="en-US"/>
              <a:t>Click to insert object</a:t>
            </a:r>
          </a:p>
        </p:txBody>
      </p:sp>
      <p:sp>
        <p:nvSpPr>
          <p:cNvPr id="4" name="Slide Number Placeholder 8">
            <a:extLst>
              <a:ext uri="{FF2B5EF4-FFF2-40B4-BE49-F238E27FC236}">
                <a16:creationId xmlns:a16="http://schemas.microsoft.com/office/drawing/2014/main" id="{ED0765F8-14EE-18E8-A56E-538437511B72}"/>
              </a:ext>
            </a:extLst>
          </p:cNvPr>
          <p:cNvSpPr txBox="1">
            <a:spLocks/>
          </p:cNvSpPr>
          <p:nvPr userDrawn="1"/>
        </p:nvSpPr>
        <p:spPr>
          <a:xfrm>
            <a:off x="14271423" y="7497723"/>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6" name="Text Placeholder 10">
            <a:extLst>
              <a:ext uri="{FF2B5EF4-FFF2-40B4-BE49-F238E27FC236}">
                <a16:creationId xmlns:a16="http://schemas.microsoft.com/office/drawing/2014/main" id="{763B66C1-DEEE-7147-0F1D-570E9B41903D}"/>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3453210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head + 2 Horizontal Tables">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7" name="Table Placeholder 6">
            <a:extLst>
              <a:ext uri="{FF2B5EF4-FFF2-40B4-BE49-F238E27FC236}">
                <a16:creationId xmlns:a16="http://schemas.microsoft.com/office/drawing/2014/main" id="{826B782E-196E-E54E-E229-76425CD58061}"/>
              </a:ext>
            </a:extLst>
          </p:cNvPr>
          <p:cNvSpPr>
            <a:spLocks noGrp="1"/>
          </p:cNvSpPr>
          <p:nvPr>
            <p:ph type="tbl" sz="quarter" idx="11" hasCustomPrompt="1"/>
          </p:nvPr>
        </p:nvSpPr>
        <p:spPr>
          <a:xfrm>
            <a:off x="571619" y="2189155"/>
            <a:ext cx="13855632" cy="2182319"/>
          </a:xfrm>
        </p:spPr>
        <p:txBody>
          <a:bodyPr/>
          <a:lstStyle/>
          <a:p>
            <a:r>
              <a:rPr lang="en-US"/>
              <a:t>Click to insert object</a:t>
            </a:r>
          </a:p>
        </p:txBody>
      </p:sp>
      <p:sp>
        <p:nvSpPr>
          <p:cNvPr id="10" name="Table Placeholder 6">
            <a:extLst>
              <a:ext uri="{FF2B5EF4-FFF2-40B4-BE49-F238E27FC236}">
                <a16:creationId xmlns:a16="http://schemas.microsoft.com/office/drawing/2014/main" id="{9D579E0E-92AA-10D8-0D46-3CE97BE6F00C}"/>
              </a:ext>
            </a:extLst>
          </p:cNvPr>
          <p:cNvSpPr>
            <a:spLocks noGrp="1"/>
          </p:cNvSpPr>
          <p:nvPr>
            <p:ph type="tbl" sz="quarter" idx="12" hasCustomPrompt="1"/>
          </p:nvPr>
        </p:nvSpPr>
        <p:spPr>
          <a:xfrm>
            <a:off x="571618" y="5032117"/>
            <a:ext cx="13863034" cy="2392069"/>
          </a:xfrm>
        </p:spPr>
        <p:txBody>
          <a:bodyPr/>
          <a:lstStyle/>
          <a:p>
            <a:pPr marL="212635" marR="0" lvl="0" indent="-212635" algn="l" defTabSz="1063173" rtl="0" eaLnBrk="1" fontAlgn="auto" latinLnBrk="0" hangingPunct="1">
              <a:lnSpc>
                <a:spcPct val="100000"/>
              </a:lnSpc>
              <a:spcBef>
                <a:spcPts val="1395"/>
              </a:spcBef>
              <a:spcAft>
                <a:spcPts val="0"/>
              </a:spcAft>
              <a:buClr>
                <a:schemeClr val="accent3"/>
              </a:buClr>
              <a:buSzTx/>
              <a:buFont typeface="Arial" panose="020B0604020202020204" pitchFamily="34" charset="0"/>
              <a:buChar char="•"/>
              <a:tabLst/>
              <a:defRPr/>
            </a:pPr>
            <a:r>
              <a:rPr lang="en-US"/>
              <a:t>Click to insert object</a:t>
            </a:r>
          </a:p>
          <a:p>
            <a:endParaRPr lang="en-US"/>
          </a:p>
        </p:txBody>
      </p:sp>
      <p:sp>
        <p:nvSpPr>
          <p:cNvPr id="2" name="Text Placeholder 10">
            <a:extLst>
              <a:ext uri="{FF2B5EF4-FFF2-40B4-BE49-F238E27FC236}">
                <a16:creationId xmlns:a16="http://schemas.microsoft.com/office/drawing/2014/main" id="{1D2825C5-B996-F694-B2DF-6E0D276208F6}"/>
              </a:ext>
            </a:extLst>
          </p:cNvPr>
          <p:cNvSpPr>
            <a:spLocks noGrp="1"/>
          </p:cNvSpPr>
          <p:nvPr>
            <p:ph type="body" sz="quarter" idx="13" hasCustomPrompt="1"/>
          </p:nvPr>
        </p:nvSpPr>
        <p:spPr>
          <a:xfrm>
            <a:off x="572032" y="4585426"/>
            <a:ext cx="13855632" cy="446692"/>
          </a:xfrm>
        </p:spPr>
        <p:txBody>
          <a:bodyPr>
            <a:normAutofit/>
          </a:bodyPr>
          <a:lstStyle>
            <a:lvl1pPr marL="0" indent="0">
              <a:buFontTx/>
              <a:buNone/>
              <a:defRPr lang="en-US" sz="2093" b="0" kern="1200" dirty="0">
                <a:solidFill>
                  <a:schemeClr val="tx1"/>
                </a:solidFill>
                <a:latin typeface="+mn-lt"/>
                <a:ea typeface="+mn-ea"/>
                <a:cs typeface="+mn-cs"/>
              </a:defRPr>
            </a:lvl1pPr>
          </a:lstStyle>
          <a:p>
            <a:pPr marL="0" lvl="0" indent="0" algn="l" defTabSz="1063173" rtl="0" eaLnBrk="1" latinLnBrk="0" hangingPunct="1">
              <a:lnSpc>
                <a:spcPct val="100000"/>
              </a:lnSpc>
              <a:spcBef>
                <a:spcPts val="1395"/>
              </a:spcBef>
              <a:buClr>
                <a:schemeClr val="accent3"/>
              </a:buClr>
              <a:buFontTx/>
              <a:buNone/>
            </a:pPr>
            <a:r>
              <a:rPr lang="en-US"/>
              <a:t>Click to edit Subhead</a:t>
            </a:r>
          </a:p>
        </p:txBody>
      </p:sp>
      <p:sp>
        <p:nvSpPr>
          <p:cNvPr id="6" name="Slide Number Placeholder 8">
            <a:extLst>
              <a:ext uri="{FF2B5EF4-FFF2-40B4-BE49-F238E27FC236}">
                <a16:creationId xmlns:a16="http://schemas.microsoft.com/office/drawing/2014/main" id="{D5A62EC8-7919-505B-501C-5845D44CB202}"/>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12" name="Text Placeholder 10">
            <a:extLst>
              <a:ext uri="{FF2B5EF4-FFF2-40B4-BE49-F238E27FC236}">
                <a16:creationId xmlns:a16="http://schemas.microsoft.com/office/drawing/2014/main" id="{E42719A7-4084-4F57-C2EB-6218A09F3FDD}"/>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4260072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head + Table + Commentar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7" name="Table Placeholder 6">
            <a:extLst>
              <a:ext uri="{FF2B5EF4-FFF2-40B4-BE49-F238E27FC236}">
                <a16:creationId xmlns:a16="http://schemas.microsoft.com/office/drawing/2014/main" id="{826B782E-196E-E54E-E229-76425CD58061}"/>
              </a:ext>
            </a:extLst>
          </p:cNvPr>
          <p:cNvSpPr>
            <a:spLocks noGrp="1"/>
          </p:cNvSpPr>
          <p:nvPr>
            <p:ph type="tbl" sz="quarter" idx="11"/>
          </p:nvPr>
        </p:nvSpPr>
        <p:spPr>
          <a:xfrm>
            <a:off x="571619" y="2148860"/>
            <a:ext cx="9470943" cy="5120350"/>
          </a:xfrm>
        </p:spPr>
        <p:txBody>
          <a:bodyPr/>
          <a:lstStyle/>
          <a:p>
            <a:r>
              <a:rPr lang="en-US"/>
              <a:t>Click icon to add table</a:t>
            </a:r>
          </a:p>
        </p:txBody>
      </p:sp>
      <p:sp>
        <p:nvSpPr>
          <p:cNvPr id="2" name="Content Placeholder 11">
            <a:extLst>
              <a:ext uri="{FF2B5EF4-FFF2-40B4-BE49-F238E27FC236}">
                <a16:creationId xmlns:a16="http://schemas.microsoft.com/office/drawing/2014/main" id="{F7B89FF7-3493-81B4-25CD-F1ECD1BE00F2}"/>
              </a:ext>
            </a:extLst>
          </p:cNvPr>
          <p:cNvSpPr>
            <a:spLocks noGrp="1"/>
          </p:cNvSpPr>
          <p:nvPr>
            <p:ph sz="quarter" idx="12"/>
          </p:nvPr>
        </p:nvSpPr>
        <p:spPr>
          <a:xfrm>
            <a:off x="10404261" y="2148860"/>
            <a:ext cx="4023167" cy="5039133"/>
          </a:xfrm>
        </p:spPr>
        <p:txBody>
          <a:bodyPr lIns="91440" tIns="27432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8">
            <a:extLst>
              <a:ext uri="{FF2B5EF4-FFF2-40B4-BE49-F238E27FC236}">
                <a16:creationId xmlns:a16="http://schemas.microsoft.com/office/drawing/2014/main" id="{26DBB1F7-A15A-3611-C858-0126A34FC8EE}"/>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10" name="Text Placeholder 10">
            <a:extLst>
              <a:ext uri="{FF2B5EF4-FFF2-40B4-BE49-F238E27FC236}">
                <a16:creationId xmlns:a16="http://schemas.microsoft.com/office/drawing/2014/main" id="{C6D6991D-53BF-55C2-834D-7F9FCDC4E924}"/>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4103939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ubhead + Image + Commentar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7" name="Picture Placeholder 6">
            <a:extLst>
              <a:ext uri="{FF2B5EF4-FFF2-40B4-BE49-F238E27FC236}">
                <a16:creationId xmlns:a16="http://schemas.microsoft.com/office/drawing/2014/main" id="{F8F480E8-79C7-F0AD-B5F1-185BD9979786}"/>
              </a:ext>
            </a:extLst>
          </p:cNvPr>
          <p:cNvSpPr>
            <a:spLocks noGrp="1"/>
          </p:cNvSpPr>
          <p:nvPr>
            <p:ph type="pic" sz="quarter" idx="11"/>
          </p:nvPr>
        </p:nvSpPr>
        <p:spPr>
          <a:xfrm>
            <a:off x="571620" y="2148860"/>
            <a:ext cx="9469426" cy="5039133"/>
          </a:xfrm>
        </p:spPr>
        <p:txBody>
          <a:bodyPr/>
          <a:lstStyle/>
          <a:p>
            <a:r>
              <a:rPr lang="en-US"/>
              <a:t>Click icon to add picture</a:t>
            </a:r>
          </a:p>
        </p:txBody>
      </p:sp>
      <p:sp>
        <p:nvSpPr>
          <p:cNvPr id="12" name="Content Placeholder 11">
            <a:extLst>
              <a:ext uri="{FF2B5EF4-FFF2-40B4-BE49-F238E27FC236}">
                <a16:creationId xmlns:a16="http://schemas.microsoft.com/office/drawing/2014/main" id="{F48B7E82-654F-5B88-CFEC-75F2C327A191}"/>
              </a:ext>
            </a:extLst>
          </p:cNvPr>
          <p:cNvSpPr>
            <a:spLocks noGrp="1"/>
          </p:cNvSpPr>
          <p:nvPr>
            <p:ph sz="quarter" idx="12"/>
          </p:nvPr>
        </p:nvSpPr>
        <p:spPr>
          <a:xfrm>
            <a:off x="10404261" y="2148860"/>
            <a:ext cx="4023167" cy="5039133"/>
          </a:xfrm>
        </p:spPr>
        <p:txBody>
          <a:bodyPr lIns="91440" tIns="27432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8">
            <a:extLst>
              <a:ext uri="{FF2B5EF4-FFF2-40B4-BE49-F238E27FC236}">
                <a16:creationId xmlns:a16="http://schemas.microsoft.com/office/drawing/2014/main" id="{2FB47CA2-A40A-1A18-55B2-FF3F44EF78C3}"/>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6" name="Text Placeholder 10">
            <a:extLst>
              <a:ext uri="{FF2B5EF4-FFF2-40B4-BE49-F238E27FC236}">
                <a16:creationId xmlns:a16="http://schemas.microsoft.com/office/drawing/2014/main" id="{89C750F3-7FA5-F0A8-734D-658697D1B5A8}"/>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384896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553736-411A-D44D-9352-13470F8DF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4220" y="1"/>
            <a:ext cx="12966478" cy="7974012"/>
          </a:xfrm>
          <a:prstGeom prst="rect">
            <a:avLst/>
          </a:prstGeom>
        </p:spPr>
      </p:pic>
      <p:sp>
        <p:nvSpPr>
          <p:cNvPr id="18" name="Rectangle 17">
            <a:extLst>
              <a:ext uri="{FF2B5EF4-FFF2-40B4-BE49-F238E27FC236}">
                <a16:creationId xmlns:a16="http://schemas.microsoft.com/office/drawing/2014/main" id="{D35873FD-3597-1E4C-A7E0-F8FC19924EF4}"/>
              </a:ext>
            </a:extLst>
          </p:cNvPr>
          <p:cNvSpPr/>
          <p:nvPr/>
        </p:nvSpPr>
        <p:spPr>
          <a:xfrm>
            <a:off x="0" y="0"/>
            <a:ext cx="9717524" cy="7974013"/>
          </a:xfrm>
          <a:prstGeom prst="rect">
            <a:avLst/>
          </a:prstGeom>
          <a:gradFill flip="none" rotWithShape="1">
            <a:gsLst>
              <a:gs pos="0">
                <a:schemeClr val="accent1">
                  <a:lumMod val="0"/>
                  <a:lumOff val="100000"/>
                </a:schemeClr>
              </a:gs>
              <a:gs pos="29000">
                <a:srgbClr val="FFFFFF"/>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349"/>
          </a:p>
        </p:txBody>
      </p:sp>
      <p:sp>
        <p:nvSpPr>
          <p:cNvPr id="3" name="Text Placeholder 2">
            <a:extLst>
              <a:ext uri="{FF2B5EF4-FFF2-40B4-BE49-F238E27FC236}">
                <a16:creationId xmlns:a16="http://schemas.microsoft.com/office/drawing/2014/main" id="{7B1AB0DB-0FE6-0843-B031-E77A774458A1}"/>
              </a:ext>
            </a:extLst>
          </p:cNvPr>
          <p:cNvSpPr>
            <a:spLocks noGrp="1"/>
          </p:cNvSpPr>
          <p:nvPr>
            <p:ph type="body" sz="quarter" idx="12" hasCustomPrompt="1"/>
          </p:nvPr>
        </p:nvSpPr>
        <p:spPr>
          <a:xfrm>
            <a:off x="1429061" y="2018996"/>
            <a:ext cx="4015739" cy="286289"/>
          </a:xfrm>
        </p:spPr>
        <p:txBody>
          <a:bodyPr>
            <a:spAutoFit/>
          </a:bodyPr>
          <a:lstStyle>
            <a:lvl1pPr marL="0" indent="0">
              <a:buFont typeface="Arial" panose="020B0604020202020204" pitchFamily="34" charset="0"/>
              <a:buNone/>
              <a:defRPr sz="1860" b="0">
                <a:solidFill>
                  <a:schemeClr val="tx1"/>
                </a:solidFill>
              </a:defRPr>
            </a:lvl1pPr>
            <a:lvl2pPr>
              <a:defRPr sz="2325"/>
            </a:lvl2pPr>
            <a:lvl3pPr>
              <a:defRPr sz="2093"/>
            </a:lvl3pPr>
            <a:lvl4pPr>
              <a:defRPr sz="1860"/>
            </a:lvl4pPr>
            <a:lvl5pPr>
              <a:defRPr sz="1860"/>
            </a:lvl5pPr>
          </a:lstStyle>
          <a:p>
            <a:pPr lvl="0"/>
            <a:r>
              <a:rPr lang="en-US"/>
              <a:t>[sample text]</a:t>
            </a:r>
          </a:p>
        </p:txBody>
      </p:sp>
      <p:sp>
        <p:nvSpPr>
          <p:cNvPr id="20" name="Text Placeholder 2">
            <a:extLst>
              <a:ext uri="{FF2B5EF4-FFF2-40B4-BE49-F238E27FC236}">
                <a16:creationId xmlns:a16="http://schemas.microsoft.com/office/drawing/2014/main" id="{9C16C5EE-AA0A-9E4D-B627-F783683AA74F}"/>
              </a:ext>
            </a:extLst>
          </p:cNvPr>
          <p:cNvSpPr>
            <a:spLocks noGrp="1"/>
          </p:cNvSpPr>
          <p:nvPr>
            <p:ph type="body" sz="quarter" idx="13" hasCustomPrompt="1"/>
          </p:nvPr>
        </p:nvSpPr>
        <p:spPr>
          <a:xfrm>
            <a:off x="1429061" y="2947868"/>
            <a:ext cx="4015739" cy="286289"/>
          </a:xfrm>
        </p:spPr>
        <p:txBody>
          <a:bodyPr>
            <a:spAutoFit/>
          </a:bodyPr>
          <a:lstStyle>
            <a:lvl1pPr marL="0" indent="0">
              <a:buFont typeface="Arial" panose="020B0604020202020204" pitchFamily="34" charset="0"/>
              <a:buNone/>
              <a:defRPr sz="1860" b="0">
                <a:solidFill>
                  <a:schemeClr val="tx1"/>
                </a:solidFill>
              </a:defRPr>
            </a:lvl1pPr>
            <a:lvl2pPr>
              <a:defRPr sz="2325"/>
            </a:lvl2pPr>
            <a:lvl3pPr>
              <a:defRPr sz="2093"/>
            </a:lvl3pPr>
            <a:lvl4pPr>
              <a:defRPr sz="1860"/>
            </a:lvl4pPr>
            <a:lvl5pPr>
              <a:defRPr sz="1860"/>
            </a:lvl5pPr>
          </a:lstStyle>
          <a:p>
            <a:pPr lvl="0"/>
            <a:r>
              <a:rPr lang="en-US"/>
              <a:t>[sample text]</a:t>
            </a:r>
          </a:p>
        </p:txBody>
      </p:sp>
      <p:sp>
        <p:nvSpPr>
          <p:cNvPr id="21" name="Text Placeholder 2">
            <a:extLst>
              <a:ext uri="{FF2B5EF4-FFF2-40B4-BE49-F238E27FC236}">
                <a16:creationId xmlns:a16="http://schemas.microsoft.com/office/drawing/2014/main" id="{E154371B-BB81-C845-B547-F6EBDC027559}"/>
              </a:ext>
            </a:extLst>
          </p:cNvPr>
          <p:cNvSpPr>
            <a:spLocks noGrp="1"/>
          </p:cNvSpPr>
          <p:nvPr>
            <p:ph type="body" sz="quarter" idx="14" hasCustomPrompt="1"/>
          </p:nvPr>
        </p:nvSpPr>
        <p:spPr>
          <a:xfrm>
            <a:off x="1429061" y="3876741"/>
            <a:ext cx="4015739" cy="286289"/>
          </a:xfrm>
        </p:spPr>
        <p:txBody>
          <a:bodyPr>
            <a:spAutoFit/>
          </a:bodyPr>
          <a:lstStyle>
            <a:lvl1pPr marL="0" indent="0">
              <a:buFont typeface="Arial" panose="020B0604020202020204" pitchFamily="34" charset="0"/>
              <a:buNone/>
              <a:defRPr sz="1860" b="0">
                <a:solidFill>
                  <a:schemeClr val="tx1"/>
                </a:solidFill>
              </a:defRPr>
            </a:lvl1pPr>
            <a:lvl2pPr>
              <a:defRPr sz="2325"/>
            </a:lvl2pPr>
            <a:lvl3pPr>
              <a:defRPr sz="2093"/>
            </a:lvl3pPr>
            <a:lvl4pPr>
              <a:defRPr sz="1860"/>
            </a:lvl4pPr>
            <a:lvl5pPr>
              <a:defRPr sz="1860"/>
            </a:lvl5pPr>
          </a:lstStyle>
          <a:p>
            <a:pPr lvl="0"/>
            <a:r>
              <a:rPr lang="en-US"/>
              <a:t>[sample text]</a:t>
            </a:r>
          </a:p>
        </p:txBody>
      </p:sp>
      <p:sp>
        <p:nvSpPr>
          <p:cNvPr id="23" name="Text Placeholder 22">
            <a:extLst>
              <a:ext uri="{FF2B5EF4-FFF2-40B4-BE49-F238E27FC236}">
                <a16:creationId xmlns:a16="http://schemas.microsoft.com/office/drawing/2014/main" id="{A2A78DED-6A00-B048-B0DC-B771A2D3AFCC}"/>
              </a:ext>
            </a:extLst>
          </p:cNvPr>
          <p:cNvSpPr>
            <a:spLocks noGrp="1"/>
          </p:cNvSpPr>
          <p:nvPr>
            <p:ph type="body" sz="quarter" idx="15" hasCustomPrompt="1"/>
          </p:nvPr>
        </p:nvSpPr>
        <p:spPr>
          <a:xfrm>
            <a:off x="702902" y="1947860"/>
            <a:ext cx="460825" cy="428563"/>
          </a:xfrm>
          <a:prstGeom prst="ellipse">
            <a:avLst/>
          </a:prstGeom>
          <a:gradFill flip="none" rotWithShape="1">
            <a:gsLst>
              <a:gs pos="100000">
                <a:srgbClr val="0978AA"/>
              </a:gs>
              <a:gs pos="53000">
                <a:srgbClr val="00A189"/>
              </a:gs>
            </a:gsLst>
            <a:lin ang="2700000" scaled="0"/>
            <a:tileRect/>
          </a:gradFill>
        </p:spPr>
        <p:txBody>
          <a:bodyPr rtlCol="0" anchor="ctr">
            <a:noAutofit/>
          </a:bodyPr>
          <a:lstStyle>
            <a:lvl1pPr marL="0" indent="0" algn="ctr">
              <a:buNone/>
              <a:defRPr lang="en-US" sz="1860" b="1">
                <a:solidFill>
                  <a:schemeClr val="bg1"/>
                </a:solidFill>
              </a:defRPr>
            </a:lvl1pPr>
          </a:lstStyle>
          <a:p>
            <a:pPr marL="0" lvl="0" algn="ctr"/>
            <a:r>
              <a:rPr lang="en-US"/>
              <a:t>0</a:t>
            </a:r>
          </a:p>
        </p:txBody>
      </p:sp>
      <p:sp>
        <p:nvSpPr>
          <p:cNvPr id="24" name="Text Placeholder 22">
            <a:extLst>
              <a:ext uri="{FF2B5EF4-FFF2-40B4-BE49-F238E27FC236}">
                <a16:creationId xmlns:a16="http://schemas.microsoft.com/office/drawing/2014/main" id="{F15DA927-6372-FD42-93D4-4A9D32802C06}"/>
              </a:ext>
            </a:extLst>
          </p:cNvPr>
          <p:cNvSpPr>
            <a:spLocks noGrp="1"/>
          </p:cNvSpPr>
          <p:nvPr>
            <p:ph type="body" sz="quarter" idx="16" hasCustomPrompt="1"/>
          </p:nvPr>
        </p:nvSpPr>
        <p:spPr>
          <a:xfrm>
            <a:off x="702902" y="2876732"/>
            <a:ext cx="460825" cy="428563"/>
          </a:xfrm>
          <a:prstGeom prst="ellipse">
            <a:avLst/>
          </a:prstGeom>
          <a:gradFill flip="none" rotWithShape="1">
            <a:gsLst>
              <a:gs pos="100000">
                <a:srgbClr val="0978AA"/>
              </a:gs>
              <a:gs pos="53000">
                <a:srgbClr val="00A189"/>
              </a:gs>
            </a:gsLst>
            <a:lin ang="2700000" scaled="0"/>
            <a:tileRect/>
          </a:gradFill>
        </p:spPr>
        <p:txBody>
          <a:bodyPr rtlCol="0" anchor="ctr">
            <a:noAutofit/>
          </a:bodyPr>
          <a:lstStyle>
            <a:lvl1pPr marL="0" indent="0" algn="ctr">
              <a:buNone/>
              <a:defRPr lang="en-US" sz="1860" b="1">
                <a:solidFill>
                  <a:schemeClr val="bg1"/>
                </a:solidFill>
              </a:defRPr>
            </a:lvl1pPr>
          </a:lstStyle>
          <a:p>
            <a:pPr marL="0" lvl="0" algn="ctr"/>
            <a:r>
              <a:rPr lang="en-US"/>
              <a:t>0</a:t>
            </a:r>
          </a:p>
        </p:txBody>
      </p:sp>
      <p:sp>
        <p:nvSpPr>
          <p:cNvPr id="25" name="Text Placeholder 22">
            <a:extLst>
              <a:ext uri="{FF2B5EF4-FFF2-40B4-BE49-F238E27FC236}">
                <a16:creationId xmlns:a16="http://schemas.microsoft.com/office/drawing/2014/main" id="{86F2568A-3514-9740-A508-568FF9BED92E}"/>
              </a:ext>
            </a:extLst>
          </p:cNvPr>
          <p:cNvSpPr>
            <a:spLocks noGrp="1"/>
          </p:cNvSpPr>
          <p:nvPr>
            <p:ph type="body" sz="quarter" idx="17" hasCustomPrompt="1"/>
          </p:nvPr>
        </p:nvSpPr>
        <p:spPr>
          <a:xfrm>
            <a:off x="702902" y="3805605"/>
            <a:ext cx="460825" cy="428563"/>
          </a:xfrm>
          <a:prstGeom prst="ellipse">
            <a:avLst/>
          </a:prstGeom>
          <a:gradFill flip="none" rotWithShape="1">
            <a:gsLst>
              <a:gs pos="100000">
                <a:srgbClr val="0978AA"/>
              </a:gs>
              <a:gs pos="53000">
                <a:srgbClr val="00A189"/>
              </a:gs>
            </a:gsLst>
            <a:lin ang="2700000" scaled="0"/>
            <a:tileRect/>
          </a:gradFill>
        </p:spPr>
        <p:txBody>
          <a:bodyPr rtlCol="0" anchor="ctr">
            <a:noAutofit/>
          </a:bodyPr>
          <a:lstStyle>
            <a:lvl1pPr marL="0" indent="0" algn="ctr">
              <a:buNone/>
              <a:defRPr lang="en-US" sz="1860" b="1">
                <a:solidFill>
                  <a:schemeClr val="bg1"/>
                </a:solidFill>
              </a:defRPr>
            </a:lvl1pPr>
          </a:lstStyle>
          <a:p>
            <a:pPr marL="0" lvl="0" algn="ctr"/>
            <a:r>
              <a:rPr lang="en-US"/>
              <a:t>0</a:t>
            </a:r>
          </a:p>
        </p:txBody>
      </p:sp>
      <p:sp>
        <p:nvSpPr>
          <p:cNvPr id="27" name="Text Placeholder 2">
            <a:extLst>
              <a:ext uri="{FF2B5EF4-FFF2-40B4-BE49-F238E27FC236}">
                <a16:creationId xmlns:a16="http://schemas.microsoft.com/office/drawing/2014/main" id="{4AC76C1D-F64F-6146-A0D0-E200066C2CE1}"/>
              </a:ext>
            </a:extLst>
          </p:cNvPr>
          <p:cNvSpPr>
            <a:spLocks noGrp="1"/>
          </p:cNvSpPr>
          <p:nvPr>
            <p:ph type="body" sz="quarter" idx="18" hasCustomPrompt="1"/>
          </p:nvPr>
        </p:nvSpPr>
        <p:spPr>
          <a:xfrm>
            <a:off x="1429061" y="4805613"/>
            <a:ext cx="4015739" cy="286289"/>
          </a:xfrm>
        </p:spPr>
        <p:txBody>
          <a:bodyPr>
            <a:spAutoFit/>
          </a:bodyPr>
          <a:lstStyle>
            <a:lvl1pPr marL="0" indent="0">
              <a:buFont typeface="Arial" panose="020B0604020202020204" pitchFamily="34" charset="0"/>
              <a:buNone/>
              <a:defRPr sz="1860" b="0">
                <a:solidFill>
                  <a:schemeClr val="tx1"/>
                </a:solidFill>
              </a:defRPr>
            </a:lvl1pPr>
            <a:lvl2pPr>
              <a:defRPr sz="2325"/>
            </a:lvl2pPr>
            <a:lvl3pPr>
              <a:defRPr sz="2093"/>
            </a:lvl3pPr>
            <a:lvl4pPr>
              <a:defRPr sz="1860"/>
            </a:lvl4pPr>
            <a:lvl5pPr>
              <a:defRPr sz="1860"/>
            </a:lvl5pPr>
          </a:lstStyle>
          <a:p>
            <a:pPr lvl="0"/>
            <a:r>
              <a:rPr lang="en-US"/>
              <a:t>[sample text]</a:t>
            </a:r>
          </a:p>
        </p:txBody>
      </p:sp>
      <p:sp>
        <p:nvSpPr>
          <p:cNvPr id="28" name="Text Placeholder 22">
            <a:extLst>
              <a:ext uri="{FF2B5EF4-FFF2-40B4-BE49-F238E27FC236}">
                <a16:creationId xmlns:a16="http://schemas.microsoft.com/office/drawing/2014/main" id="{B8A64F3C-A665-5E46-8CC6-03994721DF2D}"/>
              </a:ext>
            </a:extLst>
          </p:cNvPr>
          <p:cNvSpPr>
            <a:spLocks noGrp="1"/>
          </p:cNvSpPr>
          <p:nvPr>
            <p:ph type="body" sz="quarter" idx="19" hasCustomPrompt="1"/>
          </p:nvPr>
        </p:nvSpPr>
        <p:spPr>
          <a:xfrm>
            <a:off x="702902" y="4734477"/>
            <a:ext cx="460825" cy="428563"/>
          </a:xfrm>
          <a:prstGeom prst="ellipse">
            <a:avLst/>
          </a:prstGeom>
          <a:gradFill flip="none" rotWithShape="1">
            <a:gsLst>
              <a:gs pos="100000">
                <a:srgbClr val="0978AA"/>
              </a:gs>
              <a:gs pos="53000">
                <a:srgbClr val="00A189"/>
              </a:gs>
            </a:gsLst>
            <a:lin ang="2700000" scaled="0"/>
            <a:tileRect/>
          </a:gradFill>
        </p:spPr>
        <p:txBody>
          <a:bodyPr rtlCol="0" anchor="ctr">
            <a:noAutofit/>
          </a:bodyPr>
          <a:lstStyle>
            <a:lvl1pPr marL="0" indent="0" algn="ctr">
              <a:buNone/>
              <a:defRPr lang="en-US" sz="1860" b="1">
                <a:solidFill>
                  <a:schemeClr val="bg1"/>
                </a:solidFill>
              </a:defRPr>
            </a:lvl1pPr>
          </a:lstStyle>
          <a:p>
            <a:pPr marL="0" lvl="0" algn="ctr"/>
            <a:r>
              <a:rPr lang="en-US"/>
              <a:t>0</a:t>
            </a:r>
          </a:p>
        </p:txBody>
      </p:sp>
      <p:sp>
        <p:nvSpPr>
          <p:cNvPr id="2" name="Title 1">
            <a:extLst>
              <a:ext uri="{FF2B5EF4-FFF2-40B4-BE49-F238E27FC236}">
                <a16:creationId xmlns:a16="http://schemas.microsoft.com/office/drawing/2014/main" id="{DD3D4380-56E9-4D44-B1FC-FF8DEF25658F}"/>
              </a:ext>
            </a:extLst>
          </p:cNvPr>
          <p:cNvSpPr>
            <a:spLocks noGrp="1"/>
          </p:cNvSpPr>
          <p:nvPr>
            <p:ph type="title" hasCustomPrompt="1"/>
          </p:nvPr>
        </p:nvSpPr>
        <p:spPr>
          <a:xfrm>
            <a:off x="577970" y="538450"/>
            <a:ext cx="2926311" cy="598457"/>
          </a:xfrm>
        </p:spPr>
        <p:txBody>
          <a:bodyPr/>
          <a:lstStyle/>
          <a:p>
            <a:r>
              <a:rPr lang="en-US"/>
              <a:t>[agenda]</a:t>
            </a:r>
          </a:p>
        </p:txBody>
      </p:sp>
      <p:sp>
        <p:nvSpPr>
          <p:cNvPr id="4" name="Freeform 3">
            <a:extLst>
              <a:ext uri="{FF2B5EF4-FFF2-40B4-BE49-F238E27FC236}">
                <a16:creationId xmlns:a16="http://schemas.microsoft.com/office/drawing/2014/main" id="{4F9BEEBD-C531-FE88-DDE4-E356DCD1F38A}"/>
              </a:ext>
            </a:extLst>
          </p:cNvPr>
          <p:cNvSpPr/>
          <p:nvPr/>
        </p:nvSpPr>
        <p:spPr>
          <a:xfrm rot="1833057">
            <a:off x="12934910" y="1465048"/>
            <a:ext cx="164492" cy="157189"/>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solidFill>
            <a:schemeClr val="bg1">
              <a:alpha val="85000"/>
            </a:schemeClr>
          </a:solidFill>
          <a:ln w="6477" cap="flat">
            <a:noFill/>
            <a:prstDash val="solid"/>
            <a:miter/>
          </a:ln>
        </p:spPr>
        <p:txBody>
          <a:bodyPr rtlCol="0" anchor="ctr"/>
          <a:lstStyle/>
          <a:p>
            <a:endParaRPr lang="en-US" sz="2093"/>
          </a:p>
        </p:txBody>
      </p:sp>
      <p:sp>
        <p:nvSpPr>
          <p:cNvPr id="5" name="Text Placeholder 22">
            <a:extLst>
              <a:ext uri="{FF2B5EF4-FFF2-40B4-BE49-F238E27FC236}">
                <a16:creationId xmlns:a16="http://schemas.microsoft.com/office/drawing/2014/main" id="{7C78A9E8-B8F2-414E-42C3-D36671591268}"/>
              </a:ext>
            </a:extLst>
          </p:cNvPr>
          <p:cNvSpPr>
            <a:spLocks noGrp="1"/>
          </p:cNvSpPr>
          <p:nvPr>
            <p:ph type="body" sz="quarter" idx="20" hasCustomPrompt="1"/>
          </p:nvPr>
        </p:nvSpPr>
        <p:spPr>
          <a:xfrm>
            <a:off x="702902" y="5663350"/>
            <a:ext cx="460825" cy="428563"/>
          </a:xfrm>
          <a:prstGeom prst="ellipse">
            <a:avLst/>
          </a:prstGeom>
          <a:gradFill flip="none" rotWithShape="1">
            <a:gsLst>
              <a:gs pos="100000">
                <a:srgbClr val="0978AA"/>
              </a:gs>
              <a:gs pos="53000">
                <a:srgbClr val="00A189"/>
              </a:gs>
            </a:gsLst>
            <a:lin ang="2700000" scaled="0"/>
            <a:tileRect/>
          </a:gradFill>
        </p:spPr>
        <p:txBody>
          <a:bodyPr rtlCol="0" anchor="ctr">
            <a:noAutofit/>
          </a:bodyPr>
          <a:lstStyle>
            <a:lvl1pPr marL="0" indent="0" algn="ctr">
              <a:buNone/>
              <a:defRPr lang="en-US" sz="1860" b="1">
                <a:solidFill>
                  <a:schemeClr val="bg1"/>
                </a:solidFill>
              </a:defRPr>
            </a:lvl1pPr>
          </a:lstStyle>
          <a:p>
            <a:pPr marL="0" lvl="0" algn="ctr"/>
            <a:r>
              <a:rPr lang="en-US"/>
              <a:t>0</a:t>
            </a:r>
          </a:p>
        </p:txBody>
      </p:sp>
      <p:sp>
        <p:nvSpPr>
          <p:cNvPr id="7" name="Text Placeholder 2">
            <a:extLst>
              <a:ext uri="{FF2B5EF4-FFF2-40B4-BE49-F238E27FC236}">
                <a16:creationId xmlns:a16="http://schemas.microsoft.com/office/drawing/2014/main" id="{3411BFE7-56BC-6BAD-6C22-F54D552BD773}"/>
              </a:ext>
            </a:extLst>
          </p:cNvPr>
          <p:cNvSpPr>
            <a:spLocks noGrp="1"/>
          </p:cNvSpPr>
          <p:nvPr>
            <p:ph type="body" sz="quarter" idx="21" hasCustomPrompt="1"/>
          </p:nvPr>
        </p:nvSpPr>
        <p:spPr>
          <a:xfrm>
            <a:off x="1429061" y="5734486"/>
            <a:ext cx="4015739" cy="286289"/>
          </a:xfrm>
        </p:spPr>
        <p:txBody>
          <a:bodyPr>
            <a:spAutoFit/>
          </a:bodyPr>
          <a:lstStyle>
            <a:lvl1pPr marL="0" indent="0">
              <a:buFont typeface="Arial" panose="020B0604020202020204" pitchFamily="34" charset="0"/>
              <a:buNone/>
              <a:defRPr sz="1860" b="0">
                <a:solidFill>
                  <a:schemeClr val="tx1"/>
                </a:solidFill>
              </a:defRPr>
            </a:lvl1pPr>
            <a:lvl2pPr>
              <a:defRPr sz="2325"/>
            </a:lvl2pPr>
            <a:lvl3pPr>
              <a:defRPr sz="2093"/>
            </a:lvl3pPr>
            <a:lvl4pPr>
              <a:defRPr sz="1860"/>
            </a:lvl4pPr>
            <a:lvl5pPr>
              <a:defRPr sz="1860"/>
            </a:lvl5pPr>
          </a:lstStyle>
          <a:p>
            <a:pPr lvl="0"/>
            <a:r>
              <a:rPr lang="en-US"/>
              <a:t>[sample text]</a:t>
            </a:r>
          </a:p>
        </p:txBody>
      </p:sp>
      <p:sp>
        <p:nvSpPr>
          <p:cNvPr id="9" name="Slide Number Placeholder 4">
            <a:extLst>
              <a:ext uri="{FF2B5EF4-FFF2-40B4-BE49-F238E27FC236}">
                <a16:creationId xmlns:a16="http://schemas.microsoft.com/office/drawing/2014/main" id="{2CD0D0EA-3214-546E-5987-9908191BF864}"/>
              </a:ext>
            </a:extLst>
          </p:cNvPr>
          <p:cNvSpPr>
            <a:spLocks noGrp="1"/>
          </p:cNvSpPr>
          <p:nvPr>
            <p:ph type="sldNum" sz="quarter" idx="22"/>
          </p:nvPr>
        </p:nvSpPr>
        <p:spPr>
          <a:xfrm>
            <a:off x="14271423" y="7443889"/>
            <a:ext cx="400133" cy="212640"/>
          </a:xfrm>
        </p:spPr>
        <p:txBody>
          <a:bodyPr/>
          <a:lstStyle/>
          <a:p>
            <a:fld id="{42038AD7-C3D9-6141-BEF0-6BD01642C74E}" type="slidenum">
              <a:rPr lang="en-US" smtClean="0"/>
              <a:t>‹#›</a:t>
            </a:fld>
            <a:endParaRPr lang="en-US"/>
          </a:p>
        </p:txBody>
      </p:sp>
      <p:sp>
        <p:nvSpPr>
          <p:cNvPr id="6" name="Text Placeholder 22">
            <a:extLst>
              <a:ext uri="{FF2B5EF4-FFF2-40B4-BE49-F238E27FC236}">
                <a16:creationId xmlns:a16="http://schemas.microsoft.com/office/drawing/2014/main" id="{4144E66D-F286-ADD1-253A-BAFFC8992DD3}"/>
              </a:ext>
            </a:extLst>
          </p:cNvPr>
          <p:cNvSpPr>
            <a:spLocks noGrp="1"/>
          </p:cNvSpPr>
          <p:nvPr>
            <p:ph type="body" sz="quarter" idx="23" hasCustomPrompt="1"/>
          </p:nvPr>
        </p:nvSpPr>
        <p:spPr>
          <a:xfrm>
            <a:off x="702902" y="6592225"/>
            <a:ext cx="460825" cy="428563"/>
          </a:xfrm>
          <a:prstGeom prst="ellipse">
            <a:avLst/>
          </a:prstGeom>
          <a:gradFill flip="none" rotWithShape="1">
            <a:gsLst>
              <a:gs pos="100000">
                <a:srgbClr val="0978AA"/>
              </a:gs>
              <a:gs pos="53000">
                <a:srgbClr val="00A189"/>
              </a:gs>
            </a:gsLst>
            <a:lin ang="2700000" scaled="0"/>
            <a:tileRect/>
          </a:gradFill>
        </p:spPr>
        <p:txBody>
          <a:bodyPr rtlCol="0" anchor="ctr">
            <a:noAutofit/>
          </a:bodyPr>
          <a:lstStyle>
            <a:lvl1pPr marL="0" indent="0" algn="ctr">
              <a:buNone/>
              <a:defRPr lang="en-US" sz="1860" b="1">
                <a:solidFill>
                  <a:schemeClr val="bg1"/>
                </a:solidFill>
              </a:defRPr>
            </a:lvl1pPr>
          </a:lstStyle>
          <a:p>
            <a:pPr marL="0" lvl="0" algn="ctr"/>
            <a:r>
              <a:rPr lang="en-US"/>
              <a:t>0</a:t>
            </a:r>
          </a:p>
        </p:txBody>
      </p:sp>
      <p:sp>
        <p:nvSpPr>
          <p:cNvPr id="10" name="Text Placeholder 2">
            <a:extLst>
              <a:ext uri="{FF2B5EF4-FFF2-40B4-BE49-F238E27FC236}">
                <a16:creationId xmlns:a16="http://schemas.microsoft.com/office/drawing/2014/main" id="{82F046B4-B635-27E7-E02E-B808B316A0C1}"/>
              </a:ext>
            </a:extLst>
          </p:cNvPr>
          <p:cNvSpPr>
            <a:spLocks noGrp="1"/>
          </p:cNvSpPr>
          <p:nvPr>
            <p:ph type="body" sz="quarter" idx="24" hasCustomPrompt="1"/>
          </p:nvPr>
        </p:nvSpPr>
        <p:spPr>
          <a:xfrm>
            <a:off x="1429061" y="6663360"/>
            <a:ext cx="4015739" cy="286289"/>
          </a:xfrm>
        </p:spPr>
        <p:txBody>
          <a:bodyPr>
            <a:spAutoFit/>
          </a:bodyPr>
          <a:lstStyle>
            <a:lvl1pPr marL="0" indent="0">
              <a:buFont typeface="Arial" panose="020B0604020202020204" pitchFamily="34" charset="0"/>
              <a:buNone/>
              <a:defRPr sz="1860" b="0">
                <a:solidFill>
                  <a:schemeClr val="tx1"/>
                </a:solidFill>
              </a:defRPr>
            </a:lvl1pPr>
            <a:lvl2pPr>
              <a:defRPr sz="2325"/>
            </a:lvl2pPr>
            <a:lvl3pPr>
              <a:defRPr sz="2093"/>
            </a:lvl3pPr>
            <a:lvl4pPr>
              <a:defRPr sz="1860"/>
            </a:lvl4pPr>
            <a:lvl5pPr>
              <a:defRPr sz="1860"/>
            </a:lvl5pPr>
          </a:lstStyle>
          <a:p>
            <a:pPr lvl="0"/>
            <a:r>
              <a:rPr lang="en-US"/>
              <a:t>[sample text]</a:t>
            </a:r>
          </a:p>
        </p:txBody>
      </p:sp>
      <p:sp>
        <p:nvSpPr>
          <p:cNvPr id="31" name="Guidehouse">
            <a:extLst>
              <a:ext uri="{FF2B5EF4-FFF2-40B4-BE49-F238E27FC236}">
                <a16:creationId xmlns:a16="http://schemas.microsoft.com/office/drawing/2014/main" id="{2FD0BCAB-8CB0-CD14-FF57-B9B2C42991BA}"/>
              </a:ext>
            </a:extLst>
          </p:cNvPr>
          <p:cNvSpPr txBox="1"/>
          <p:nvPr/>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t>Gainwell Technologies</a:t>
            </a:r>
            <a:r>
              <a:rPr lang="en-US" sz="930" b="0"/>
              <a:t>   Proprietary and Confidential</a:t>
            </a:r>
          </a:p>
        </p:txBody>
      </p:sp>
    </p:spTree>
    <p:extLst>
      <p:ext uri="{BB962C8B-B14F-4D97-AF65-F5344CB8AC3E}">
        <p14:creationId xmlns:p14="http://schemas.microsoft.com/office/powerpoint/2010/main" val="3845399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Subhead + Chart + Commentar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3005925"/>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986" y="1847"/>
                        <a:ext cx="1985" cy="1846"/>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98479" cy="18458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49"/>
              </a:spcBef>
              <a:spcAft>
                <a:spcPts val="349"/>
              </a:spcAft>
            </a:pPr>
            <a:endParaRPr lang="en-US" sz="2907"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hasCustomPrompt="1"/>
            <p:custDataLst>
              <p:tags r:id="rId4"/>
            </p:custDataLst>
          </p:nvPr>
        </p:nvSpPr>
        <p:spPr>
          <a:xfrm>
            <a:off x="571619" y="517816"/>
            <a:ext cx="13856046" cy="1030642"/>
          </a:xfrm>
        </p:spPr>
        <p:txBody>
          <a:bodyPr vert="horz" wrap="square" lIns="0" tIns="0" rIns="0" bIns="0" rtlCol="0" anchor="t" anchorCtr="0">
            <a:spAutoFit/>
          </a:bodyPr>
          <a:lstStyle>
            <a:lvl1pPr>
              <a:defRPr lang="en-US" sz="3721" dirty="0"/>
            </a:lvl1pPr>
          </a:lstStyle>
          <a:p>
            <a:pPr lvl="0"/>
            <a:r>
              <a:rPr lang="en-US"/>
              <a:t>Click to edit </a:t>
            </a:r>
            <a:br>
              <a:rPr lang="en-US"/>
            </a:br>
            <a:r>
              <a:rPr lang="en-US"/>
              <a:t>Master Title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693564" y="7556307"/>
            <a:ext cx="9099222" cy="14311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930"/>
              <a:t>Source: …</a:t>
            </a:r>
          </a:p>
        </p:txBody>
      </p:sp>
      <p:sp>
        <p:nvSpPr>
          <p:cNvPr id="12" name="Content Placeholder 11">
            <a:extLst>
              <a:ext uri="{FF2B5EF4-FFF2-40B4-BE49-F238E27FC236}">
                <a16:creationId xmlns:a16="http://schemas.microsoft.com/office/drawing/2014/main" id="{F48B7E82-654F-5B88-CFEC-75F2C327A191}"/>
              </a:ext>
            </a:extLst>
          </p:cNvPr>
          <p:cNvSpPr>
            <a:spLocks noGrp="1"/>
          </p:cNvSpPr>
          <p:nvPr>
            <p:ph sz="quarter" idx="12"/>
          </p:nvPr>
        </p:nvSpPr>
        <p:spPr>
          <a:xfrm>
            <a:off x="10404261" y="2148860"/>
            <a:ext cx="4023167" cy="5039133"/>
          </a:xfrm>
        </p:spPr>
        <p:txBody>
          <a:bodyPr lIns="91440" tIns="27432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76D61154-CC14-0595-287A-0B9B8C958DD7}"/>
              </a:ext>
            </a:extLst>
          </p:cNvPr>
          <p:cNvSpPr>
            <a:spLocks noGrp="1"/>
          </p:cNvSpPr>
          <p:nvPr>
            <p:ph type="chart" sz="quarter" idx="13"/>
          </p:nvPr>
        </p:nvSpPr>
        <p:spPr>
          <a:xfrm>
            <a:off x="571619" y="2148860"/>
            <a:ext cx="9685767" cy="5039133"/>
          </a:xfrm>
        </p:spPr>
        <p:txBody>
          <a:bodyPr/>
          <a:lstStyle/>
          <a:p>
            <a:r>
              <a:rPr lang="en-US"/>
              <a:t>Click icon to add chart</a:t>
            </a:r>
          </a:p>
        </p:txBody>
      </p:sp>
      <p:sp>
        <p:nvSpPr>
          <p:cNvPr id="6" name="Slide Number Placeholder 8">
            <a:extLst>
              <a:ext uri="{FF2B5EF4-FFF2-40B4-BE49-F238E27FC236}">
                <a16:creationId xmlns:a16="http://schemas.microsoft.com/office/drawing/2014/main" id="{FA9AEEE9-0163-DECB-02D2-56722EF439CE}"/>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7" name="Text Placeholder 10">
            <a:extLst>
              <a:ext uri="{FF2B5EF4-FFF2-40B4-BE49-F238E27FC236}">
                <a16:creationId xmlns:a16="http://schemas.microsoft.com/office/drawing/2014/main" id="{DE4AA731-7AAF-5D7F-F47C-7EBCD723C1A0}"/>
              </a:ext>
            </a:extLst>
          </p:cNvPr>
          <p:cNvSpPr>
            <a:spLocks noGrp="1"/>
          </p:cNvSpPr>
          <p:nvPr>
            <p:ph type="body" sz="quarter" idx="10" hasCustomPrompt="1"/>
          </p:nvPr>
        </p:nvSpPr>
        <p:spPr>
          <a:xfrm>
            <a:off x="572032" y="1633049"/>
            <a:ext cx="13855632" cy="446692"/>
          </a:xfrm>
        </p:spPr>
        <p:txBody>
          <a:bodyPr/>
          <a:lstStyle>
            <a:lvl1pPr marL="0" indent="0">
              <a:buFontTx/>
              <a:buNone/>
              <a:defRPr b="0">
                <a:solidFill>
                  <a:schemeClr val="tx1"/>
                </a:solidFill>
              </a:defRPr>
            </a:lvl1pPr>
          </a:lstStyle>
          <a:p>
            <a:pPr lvl="0"/>
            <a:r>
              <a:rPr lang="en-US"/>
              <a:t>Click to edit Subhead</a:t>
            </a:r>
          </a:p>
        </p:txBody>
      </p:sp>
    </p:spTree>
    <p:custDataLst>
      <p:tags r:id="rId1"/>
    </p:custDataLst>
    <p:extLst>
      <p:ext uri="{BB962C8B-B14F-4D97-AF65-F5344CB8AC3E}">
        <p14:creationId xmlns:p14="http://schemas.microsoft.com/office/powerpoint/2010/main" val="3513759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ottom Folios Only">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F14005B9-738A-EE63-CF8B-400E1D6335C2}"/>
              </a:ext>
            </a:extLst>
          </p:cNvPr>
          <p:cNvSpPr>
            <a:spLocks noGrp="1"/>
          </p:cNvSpPr>
          <p:nvPr>
            <p:ph type="body" sz="quarter" idx="15"/>
          </p:nvPr>
        </p:nvSpPr>
        <p:spPr>
          <a:xfrm>
            <a:off x="620022" y="806725"/>
            <a:ext cx="5529973" cy="1180943"/>
          </a:xfrm>
          <a:prstGeom prst="rect">
            <a:avLst/>
          </a:prstGeom>
        </p:spPr>
        <p:txBody>
          <a:bodyPr lIns="0" tIns="0" rIns="0" bIns="0" anchor="t"/>
          <a:lstStyle>
            <a:lvl1pPr marL="0" indent="0">
              <a:lnSpc>
                <a:spcPts val="4186"/>
              </a:lnSpc>
              <a:spcBef>
                <a:spcPts val="0"/>
              </a:spcBef>
              <a:buNone/>
              <a:defRPr sz="4186" b="1" i="0" spc="58"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CA2C7D2-6D8D-D06B-BC87-266F7CE73033}"/>
              </a:ext>
            </a:extLst>
          </p:cNvPr>
          <p:cNvSpPr>
            <a:spLocks noGrp="1"/>
          </p:cNvSpPr>
          <p:nvPr>
            <p:ph type="body" sz="quarter" idx="10" hasCustomPrompt="1"/>
          </p:nvPr>
        </p:nvSpPr>
        <p:spPr>
          <a:xfrm>
            <a:off x="620021" y="2439472"/>
            <a:ext cx="3574605" cy="254591"/>
          </a:xfrm>
          <a:prstGeom prst="rect">
            <a:avLst/>
          </a:prstGeom>
        </p:spPr>
        <p:txBody>
          <a:bodyPr lIns="0" tIns="0" rIns="0" bIns="0" anchor="t"/>
          <a:lstStyle>
            <a:lvl1pPr marL="0" indent="0">
              <a:buNone/>
              <a:defRPr sz="1860" b="1" i="0" baseline="0">
                <a:solidFill>
                  <a:schemeClr val="tx1"/>
                </a:solidFill>
                <a:latin typeface="Arial" panose="020B0604020202020204" pitchFamily="34" charset="0"/>
                <a:cs typeface="Arial" panose="020B0604020202020204" pitchFamily="34" charset="0"/>
              </a:defRPr>
            </a:lvl1pPr>
          </a:lstStyle>
          <a:p>
            <a:pPr lvl="0"/>
            <a:r>
              <a:rPr lang="en-US" err="1"/>
              <a:t>Subheadline</a:t>
            </a:r>
            <a:endParaRPr lang="en-US"/>
          </a:p>
        </p:txBody>
      </p:sp>
      <p:sp>
        <p:nvSpPr>
          <p:cNvPr id="3" name="Slide Number Placeholder 8">
            <a:extLst>
              <a:ext uri="{FF2B5EF4-FFF2-40B4-BE49-F238E27FC236}">
                <a16:creationId xmlns:a16="http://schemas.microsoft.com/office/drawing/2014/main" id="{3388D4B9-5E0E-9717-E057-0F11A7266074}"/>
              </a:ext>
            </a:extLst>
          </p:cNvPr>
          <p:cNvSpPr>
            <a:spLocks noGrp="1"/>
          </p:cNvSpPr>
          <p:nvPr>
            <p:ph type="sldNum" sz="quarter" idx="16"/>
          </p:nvPr>
        </p:nvSpPr>
        <p:spPr>
          <a:xfrm>
            <a:off x="14271423" y="7443889"/>
            <a:ext cx="400133" cy="212640"/>
          </a:xfrm>
          <a:prstGeom prst="rect">
            <a:avLst/>
          </a:prstGeom>
        </p:spPr>
        <p:txBody>
          <a:bodyPr/>
          <a:lstStyle/>
          <a:p>
            <a:fld id="{B58DE5F1-E0F9-4CCA-92B7-7A6FC4DFEE14}" type="slidenum">
              <a:rPr lang="en-US" smtClean="0"/>
              <a:t>‹#›</a:t>
            </a:fld>
            <a:endParaRPr lang="en-US"/>
          </a:p>
        </p:txBody>
      </p:sp>
      <p:sp>
        <p:nvSpPr>
          <p:cNvPr id="2" name="Text Placeholder 24">
            <a:extLst>
              <a:ext uri="{FF2B5EF4-FFF2-40B4-BE49-F238E27FC236}">
                <a16:creationId xmlns:a16="http://schemas.microsoft.com/office/drawing/2014/main" id="{8F269FAF-A55C-76DF-2154-199FF06E32E2}"/>
              </a:ext>
            </a:extLst>
          </p:cNvPr>
          <p:cNvSpPr>
            <a:spLocks noGrp="1"/>
          </p:cNvSpPr>
          <p:nvPr>
            <p:ph type="body" sz="quarter" idx="17" hasCustomPrompt="1"/>
          </p:nvPr>
        </p:nvSpPr>
        <p:spPr>
          <a:xfrm>
            <a:off x="571619" y="2857550"/>
            <a:ext cx="4141913" cy="1817229"/>
          </a:xfrm>
          <a:prstGeom prst="rect">
            <a:avLst/>
          </a:prstGeom>
        </p:spPr>
        <p:txBody>
          <a:bodyPr lIns="0" tIns="0" rIns="0" bIns="0">
            <a:spAutoFit/>
          </a:bodyPr>
          <a:lstStyle>
            <a:lvl1pPr marL="0" indent="0">
              <a:lnSpc>
                <a:spcPts val="2442"/>
              </a:lnSpc>
              <a:spcBef>
                <a:spcPts val="0"/>
              </a:spcBef>
              <a:spcAft>
                <a:spcPts val="698"/>
              </a:spcAft>
              <a:buNone/>
              <a:defRPr sz="1628" b="0" i="0" baseline="0">
                <a:solidFill>
                  <a:schemeClr val="tx1"/>
                </a:solidFill>
                <a:latin typeface="Arial" panose="020B0604020202020204" pitchFamily="34" charset="0"/>
                <a:cs typeface="Arial" panose="020B0604020202020204" pitchFamily="34" charset="0"/>
              </a:defRPr>
            </a:lvl1pPr>
          </a:lstStyle>
          <a:p>
            <a:pPr marL="0" marR="0" lvl="0" indent="0" algn="l" defTabSz="1063173" rtl="0" eaLnBrk="1" fontAlgn="auto" latinLnBrk="0" hangingPunct="1">
              <a:lnSpc>
                <a:spcPts val="2442"/>
              </a:lnSpc>
              <a:spcBef>
                <a:spcPts val="0"/>
              </a:spcBef>
              <a:spcAft>
                <a:spcPts val="698"/>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1044056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A7487369-DEAE-263F-C84A-F0B52EE3673D}"/>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Tree>
    <p:extLst>
      <p:ext uri="{BB962C8B-B14F-4D97-AF65-F5344CB8AC3E}">
        <p14:creationId xmlns:p14="http://schemas.microsoft.com/office/powerpoint/2010/main" val="3259991321"/>
      </p:ext>
    </p:extLst>
  </p:cSld>
  <p:clrMapOvr>
    <a:masterClrMapping/>
  </p:clrMapOvr>
  <p:extLst>
    <p:ext uri="{DCECCB84-F9BA-43D5-87BE-67443E8EF086}">
      <p15:sldGuideLst xmlns:p15="http://schemas.microsoft.com/office/powerpoint/2012/main">
        <p15:guide id="2" orient="horz" pos="39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p:bg>
      <p:bgPr>
        <a:gradFill>
          <a:gsLst>
            <a:gs pos="18000">
              <a:schemeClr val="accent4"/>
            </a:gs>
            <a:gs pos="59000">
              <a:schemeClr val="accent3"/>
            </a:gs>
            <a:gs pos="100000">
              <a:schemeClr val="accent1"/>
            </a:gs>
          </a:gsLst>
          <a:lin ang="17400000" scaled="0"/>
        </a:gradFill>
        <a:effectLst/>
      </p:bgPr>
    </p:bg>
    <p:spTree>
      <p:nvGrpSpPr>
        <p:cNvPr id="1" name=""/>
        <p:cNvGrpSpPr/>
        <p:nvPr/>
      </p:nvGrpSpPr>
      <p:grpSpPr>
        <a:xfrm>
          <a:off x="0" y="0"/>
          <a:ext cx="0" cy="0"/>
          <a:chOff x="0" y="0"/>
          <a:chExt cx="0" cy="0"/>
        </a:xfrm>
      </p:grpSpPr>
      <p:pic>
        <p:nvPicPr>
          <p:cNvPr id="12" name="Picture 11" descr="A black and white background with small squares&#10;&#10;Description automatically generated">
            <a:extLst>
              <a:ext uri="{FF2B5EF4-FFF2-40B4-BE49-F238E27FC236}">
                <a16:creationId xmlns:a16="http://schemas.microsoft.com/office/drawing/2014/main" id="{489BA041-2BFC-A4CD-C496-08C49C240537}"/>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tretch>
            <a:fillRect/>
          </a:stretch>
        </p:blipFill>
        <p:spPr>
          <a:xfrm flipH="1">
            <a:off x="0" y="0"/>
            <a:ext cx="11503834" cy="7974013"/>
          </a:xfrm>
          <a:prstGeom prst="rect">
            <a:avLst/>
          </a:prstGeom>
        </p:spPr>
      </p:pic>
      <p:pic>
        <p:nvPicPr>
          <p:cNvPr id="6" name="Picture 5" descr="A close up of a white rectangular object&#10;&#10;Description automatically generated">
            <a:extLst>
              <a:ext uri="{FF2B5EF4-FFF2-40B4-BE49-F238E27FC236}">
                <a16:creationId xmlns:a16="http://schemas.microsoft.com/office/drawing/2014/main" id="{DCA3A775-E9CB-B95C-0589-53D7B96957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74327"/>
            <a:ext cx="15239364" cy="2199687"/>
          </a:xfrm>
          <a:prstGeom prst="rect">
            <a:avLst/>
          </a:prstGeom>
        </p:spPr>
      </p:pic>
      <p:pic>
        <p:nvPicPr>
          <p:cNvPr id="11" name="Picture 10">
            <a:extLst>
              <a:ext uri="{FF2B5EF4-FFF2-40B4-BE49-F238E27FC236}">
                <a16:creationId xmlns:a16="http://schemas.microsoft.com/office/drawing/2014/main" id="{C31C55D8-6DE7-F375-3926-22585C43BE4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357358" y="475170"/>
            <a:ext cx="6246745" cy="6238304"/>
          </a:xfrm>
          <a:prstGeom prst="rect">
            <a:avLst/>
          </a:prstGeom>
        </p:spPr>
      </p:pic>
      <p:pic>
        <p:nvPicPr>
          <p:cNvPr id="2" name="Picture 1">
            <a:extLst>
              <a:ext uri="{FF2B5EF4-FFF2-40B4-BE49-F238E27FC236}">
                <a16:creationId xmlns:a16="http://schemas.microsoft.com/office/drawing/2014/main" id="{4A7D4B7E-6EC9-0C8D-7190-D0042F2F1F5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
        <p:nvSpPr>
          <p:cNvPr id="5" name="Title 1">
            <a:extLst>
              <a:ext uri="{FF2B5EF4-FFF2-40B4-BE49-F238E27FC236}">
                <a16:creationId xmlns:a16="http://schemas.microsoft.com/office/drawing/2014/main" id="{304F9F80-9B94-81BE-F161-2091C030F487}"/>
              </a:ext>
            </a:extLst>
          </p:cNvPr>
          <p:cNvSpPr>
            <a:spLocks noGrp="1"/>
          </p:cNvSpPr>
          <p:nvPr>
            <p:ph type="ctrTitle" hasCustomPrompt="1"/>
          </p:nvPr>
        </p:nvSpPr>
        <p:spPr>
          <a:xfrm>
            <a:off x="571619" y="531602"/>
            <a:ext cx="5968376" cy="2658004"/>
          </a:xfrm>
          <a:prstGeom prst="rect">
            <a:avLst/>
          </a:prstGeom>
        </p:spPr>
        <p:txBody>
          <a:bodyPr lIns="0" tIns="0" rIns="0" bIns="0" anchor="b"/>
          <a:lstStyle>
            <a:lvl1pPr algn="l">
              <a:defRPr sz="4651" b="1" spc="0" baseline="0">
                <a:solidFill>
                  <a:schemeClr val="bg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8" name="Subtitle 2">
            <a:extLst>
              <a:ext uri="{FF2B5EF4-FFF2-40B4-BE49-F238E27FC236}">
                <a16:creationId xmlns:a16="http://schemas.microsoft.com/office/drawing/2014/main" id="{9C115755-D3C8-0BBF-CC86-0A69F5C65AAA}"/>
              </a:ext>
            </a:extLst>
          </p:cNvPr>
          <p:cNvSpPr>
            <a:spLocks noGrp="1"/>
          </p:cNvSpPr>
          <p:nvPr>
            <p:ph type="subTitle" idx="1" hasCustomPrompt="1"/>
          </p:nvPr>
        </p:nvSpPr>
        <p:spPr>
          <a:xfrm>
            <a:off x="571619" y="3455409"/>
            <a:ext cx="4320767" cy="869603"/>
          </a:xfrm>
          <a:prstGeom prst="rect">
            <a:avLst/>
          </a:prstGeom>
        </p:spPr>
        <p:txBody>
          <a:bodyPr wrap="square" lIns="0" tIns="0" rIns="0" bIns="0">
            <a:spAutoFit/>
          </a:bodyPr>
          <a:lstStyle>
            <a:lvl1pPr marL="0" indent="0" algn="l">
              <a:spcBef>
                <a:spcPts val="0"/>
              </a:spcBef>
              <a:buNone/>
              <a:defRPr sz="2093">
                <a:solidFill>
                  <a:schemeClr val="bg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Tree>
    <p:extLst>
      <p:ext uri="{BB962C8B-B14F-4D97-AF65-F5344CB8AC3E}">
        <p14:creationId xmlns:p14="http://schemas.microsoft.com/office/powerpoint/2010/main" val="433640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ver">
    <p:bg>
      <p:bgPr>
        <a:gradFill>
          <a:gsLst>
            <a:gs pos="70000">
              <a:schemeClr val="accent4"/>
            </a:gs>
            <a:gs pos="0">
              <a:schemeClr val="accent2"/>
            </a:gs>
          </a:gsLst>
          <a:lin ang="17400000" scaled="0"/>
        </a:gradFill>
        <a:effectLst/>
      </p:bgPr>
    </p:bg>
    <p:spTree>
      <p:nvGrpSpPr>
        <p:cNvPr id="1" name=""/>
        <p:cNvGrpSpPr/>
        <p:nvPr/>
      </p:nvGrpSpPr>
      <p:grpSpPr>
        <a:xfrm>
          <a:off x="0" y="0"/>
          <a:ext cx="0" cy="0"/>
          <a:chOff x="0" y="0"/>
          <a:chExt cx="0" cy="0"/>
        </a:xfrm>
      </p:grpSpPr>
      <p:pic>
        <p:nvPicPr>
          <p:cNvPr id="4" name="Picture 3" descr="A black and white background with small squares&#10;&#10;Description automatically generated">
            <a:extLst>
              <a:ext uri="{FF2B5EF4-FFF2-40B4-BE49-F238E27FC236}">
                <a16:creationId xmlns:a16="http://schemas.microsoft.com/office/drawing/2014/main" id="{F0348D5D-F3AC-16BE-5D89-E7884E84A6DB}"/>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tretch>
            <a:fillRect/>
          </a:stretch>
        </p:blipFill>
        <p:spPr>
          <a:xfrm flipH="1">
            <a:off x="0" y="0"/>
            <a:ext cx="11503834" cy="7974013"/>
          </a:xfrm>
          <a:prstGeom prst="rect">
            <a:avLst/>
          </a:prstGeom>
        </p:spPr>
      </p:pic>
      <p:pic>
        <p:nvPicPr>
          <p:cNvPr id="6" name="Picture 5" descr="A close up of a white rectangular object&#10;&#10;Description automatically generated">
            <a:extLst>
              <a:ext uri="{FF2B5EF4-FFF2-40B4-BE49-F238E27FC236}">
                <a16:creationId xmlns:a16="http://schemas.microsoft.com/office/drawing/2014/main" id="{DCA3A775-E9CB-B95C-0589-53D7B96957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74327"/>
            <a:ext cx="15239364" cy="2199687"/>
          </a:xfrm>
          <a:prstGeom prst="rect">
            <a:avLst/>
          </a:prstGeom>
        </p:spPr>
      </p:pic>
      <p:pic>
        <p:nvPicPr>
          <p:cNvPr id="3" name="Picture 2">
            <a:extLst>
              <a:ext uri="{FF2B5EF4-FFF2-40B4-BE49-F238E27FC236}">
                <a16:creationId xmlns:a16="http://schemas.microsoft.com/office/drawing/2014/main" id="{7ED44D1E-FDCF-7FCF-2B85-43E1F75B14C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357358" y="479352"/>
            <a:ext cx="6246745" cy="6229940"/>
          </a:xfrm>
          <a:prstGeom prst="rect">
            <a:avLst/>
          </a:prstGeom>
        </p:spPr>
      </p:pic>
      <p:pic>
        <p:nvPicPr>
          <p:cNvPr id="5" name="Picture 4">
            <a:extLst>
              <a:ext uri="{FF2B5EF4-FFF2-40B4-BE49-F238E27FC236}">
                <a16:creationId xmlns:a16="http://schemas.microsoft.com/office/drawing/2014/main" id="{7CD5696A-C246-DF07-0148-15963EDBF2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
        <p:nvSpPr>
          <p:cNvPr id="7" name="Title 1">
            <a:extLst>
              <a:ext uri="{FF2B5EF4-FFF2-40B4-BE49-F238E27FC236}">
                <a16:creationId xmlns:a16="http://schemas.microsoft.com/office/drawing/2014/main" id="{7420C3A3-40ED-62AF-5B9D-061B5D478775}"/>
              </a:ext>
            </a:extLst>
          </p:cNvPr>
          <p:cNvSpPr>
            <a:spLocks noGrp="1"/>
          </p:cNvSpPr>
          <p:nvPr>
            <p:ph type="ctrTitle" hasCustomPrompt="1"/>
          </p:nvPr>
        </p:nvSpPr>
        <p:spPr>
          <a:xfrm>
            <a:off x="571619" y="531602"/>
            <a:ext cx="5968376" cy="2658004"/>
          </a:xfrm>
          <a:prstGeom prst="rect">
            <a:avLst/>
          </a:prstGeom>
        </p:spPr>
        <p:txBody>
          <a:bodyPr lIns="0" tIns="0" rIns="0" bIns="0" anchor="b"/>
          <a:lstStyle>
            <a:lvl1pPr algn="l">
              <a:defRPr sz="4651" b="1" spc="0" baseline="0">
                <a:solidFill>
                  <a:schemeClr val="bg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8" name="Subtitle 2">
            <a:extLst>
              <a:ext uri="{FF2B5EF4-FFF2-40B4-BE49-F238E27FC236}">
                <a16:creationId xmlns:a16="http://schemas.microsoft.com/office/drawing/2014/main" id="{39492B4A-00A9-8A29-E338-3AD1AEBDB3FA}"/>
              </a:ext>
            </a:extLst>
          </p:cNvPr>
          <p:cNvSpPr>
            <a:spLocks noGrp="1"/>
          </p:cNvSpPr>
          <p:nvPr>
            <p:ph type="subTitle" idx="1" hasCustomPrompt="1"/>
          </p:nvPr>
        </p:nvSpPr>
        <p:spPr>
          <a:xfrm>
            <a:off x="571619" y="3455409"/>
            <a:ext cx="4320767" cy="869603"/>
          </a:xfrm>
          <a:prstGeom prst="rect">
            <a:avLst/>
          </a:prstGeom>
        </p:spPr>
        <p:txBody>
          <a:bodyPr wrap="square" lIns="0" tIns="0" rIns="0" bIns="0">
            <a:spAutoFit/>
          </a:bodyPr>
          <a:lstStyle>
            <a:lvl1pPr marL="0" indent="0" algn="l">
              <a:spcBef>
                <a:spcPts val="0"/>
              </a:spcBef>
              <a:buNone/>
              <a:defRPr sz="2093">
                <a:solidFill>
                  <a:schemeClr val="bg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Tree>
    <p:extLst>
      <p:ext uri="{BB962C8B-B14F-4D97-AF65-F5344CB8AC3E}">
        <p14:creationId xmlns:p14="http://schemas.microsoft.com/office/powerpoint/2010/main" val="4105926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ver">
    <p:bg>
      <p:bgPr>
        <a:gradFill>
          <a:gsLst>
            <a:gs pos="70000">
              <a:schemeClr val="accent3"/>
            </a:gs>
            <a:gs pos="0">
              <a:schemeClr val="accent1"/>
            </a:gs>
          </a:gsLst>
          <a:lin ang="17400000" scaled="0"/>
        </a:gradFill>
        <a:effectLst/>
      </p:bgPr>
    </p:bg>
    <p:spTree>
      <p:nvGrpSpPr>
        <p:cNvPr id="1" name=""/>
        <p:cNvGrpSpPr/>
        <p:nvPr/>
      </p:nvGrpSpPr>
      <p:grpSpPr>
        <a:xfrm>
          <a:off x="0" y="0"/>
          <a:ext cx="0" cy="0"/>
          <a:chOff x="0" y="0"/>
          <a:chExt cx="0" cy="0"/>
        </a:xfrm>
      </p:grpSpPr>
      <p:pic>
        <p:nvPicPr>
          <p:cNvPr id="4" name="Picture 3" descr="A black and white background with small squares&#10;&#10;Description automatically generated">
            <a:extLst>
              <a:ext uri="{FF2B5EF4-FFF2-40B4-BE49-F238E27FC236}">
                <a16:creationId xmlns:a16="http://schemas.microsoft.com/office/drawing/2014/main" id="{F0348D5D-F3AC-16BE-5D89-E7884E84A6DB}"/>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tretch>
            <a:fillRect/>
          </a:stretch>
        </p:blipFill>
        <p:spPr>
          <a:xfrm flipH="1">
            <a:off x="0" y="0"/>
            <a:ext cx="11503834" cy="7974013"/>
          </a:xfrm>
          <a:prstGeom prst="rect">
            <a:avLst/>
          </a:prstGeom>
        </p:spPr>
      </p:pic>
      <p:pic>
        <p:nvPicPr>
          <p:cNvPr id="6" name="Picture 5" descr="A close up of a white rectangular object&#10;&#10;Description automatically generated">
            <a:extLst>
              <a:ext uri="{FF2B5EF4-FFF2-40B4-BE49-F238E27FC236}">
                <a16:creationId xmlns:a16="http://schemas.microsoft.com/office/drawing/2014/main" id="{DCA3A775-E9CB-B95C-0589-53D7B96957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74327"/>
            <a:ext cx="15239364" cy="2199687"/>
          </a:xfrm>
          <a:prstGeom prst="rect">
            <a:avLst/>
          </a:prstGeom>
        </p:spPr>
      </p:pic>
      <p:pic>
        <p:nvPicPr>
          <p:cNvPr id="5" name="Picture 4">
            <a:extLst>
              <a:ext uri="{FF2B5EF4-FFF2-40B4-BE49-F238E27FC236}">
                <a16:creationId xmlns:a16="http://schemas.microsoft.com/office/drawing/2014/main" id="{39C530A8-6415-4C6D-53C2-255896DDCDE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357358" y="475170"/>
            <a:ext cx="6246745" cy="6238304"/>
          </a:xfrm>
          <a:prstGeom prst="rect">
            <a:avLst/>
          </a:prstGeom>
        </p:spPr>
      </p:pic>
      <p:pic>
        <p:nvPicPr>
          <p:cNvPr id="3" name="Picture 2">
            <a:extLst>
              <a:ext uri="{FF2B5EF4-FFF2-40B4-BE49-F238E27FC236}">
                <a16:creationId xmlns:a16="http://schemas.microsoft.com/office/drawing/2014/main" id="{66D2A0DD-B87D-2743-25E9-CBCACB0A5E6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
        <p:nvSpPr>
          <p:cNvPr id="7" name="Title 1">
            <a:extLst>
              <a:ext uri="{FF2B5EF4-FFF2-40B4-BE49-F238E27FC236}">
                <a16:creationId xmlns:a16="http://schemas.microsoft.com/office/drawing/2014/main" id="{4A108387-7E86-0296-058F-96C07A4FD5C4}"/>
              </a:ext>
            </a:extLst>
          </p:cNvPr>
          <p:cNvSpPr>
            <a:spLocks noGrp="1"/>
          </p:cNvSpPr>
          <p:nvPr>
            <p:ph type="ctrTitle" hasCustomPrompt="1"/>
          </p:nvPr>
        </p:nvSpPr>
        <p:spPr>
          <a:xfrm>
            <a:off x="571619" y="531602"/>
            <a:ext cx="5968376" cy="2658004"/>
          </a:xfrm>
          <a:prstGeom prst="rect">
            <a:avLst/>
          </a:prstGeom>
        </p:spPr>
        <p:txBody>
          <a:bodyPr lIns="0" tIns="0" rIns="0" bIns="0" anchor="b"/>
          <a:lstStyle>
            <a:lvl1pPr algn="l">
              <a:defRPr sz="4651" b="1" spc="0" baseline="0">
                <a:solidFill>
                  <a:schemeClr val="bg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8" name="Subtitle 2">
            <a:extLst>
              <a:ext uri="{FF2B5EF4-FFF2-40B4-BE49-F238E27FC236}">
                <a16:creationId xmlns:a16="http://schemas.microsoft.com/office/drawing/2014/main" id="{C2D9FDDF-89C6-970E-F5C4-AFFB6FD52672}"/>
              </a:ext>
            </a:extLst>
          </p:cNvPr>
          <p:cNvSpPr>
            <a:spLocks noGrp="1"/>
          </p:cNvSpPr>
          <p:nvPr>
            <p:ph type="subTitle" idx="1" hasCustomPrompt="1"/>
          </p:nvPr>
        </p:nvSpPr>
        <p:spPr>
          <a:xfrm>
            <a:off x="571619" y="3455409"/>
            <a:ext cx="4320767" cy="869603"/>
          </a:xfrm>
          <a:prstGeom prst="rect">
            <a:avLst/>
          </a:prstGeom>
        </p:spPr>
        <p:txBody>
          <a:bodyPr wrap="square" lIns="0" tIns="0" rIns="0" bIns="0">
            <a:spAutoFit/>
          </a:bodyPr>
          <a:lstStyle>
            <a:lvl1pPr marL="0" indent="0" algn="l">
              <a:spcBef>
                <a:spcPts val="0"/>
              </a:spcBef>
              <a:buNone/>
              <a:defRPr sz="2093">
                <a:solidFill>
                  <a:schemeClr val="bg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Tree>
    <p:extLst>
      <p:ext uri="{BB962C8B-B14F-4D97-AF65-F5344CB8AC3E}">
        <p14:creationId xmlns:p14="http://schemas.microsoft.com/office/powerpoint/2010/main" val="26608582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over">
    <p:bg>
      <p:bgPr>
        <a:solidFill>
          <a:srgbClr val="EBEE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348D5D-F3AC-16BE-5D89-E7884E84A6DB}"/>
              </a:ext>
            </a:extLst>
          </p:cNvPr>
          <p:cNvPicPr>
            <a:picLocks noChangeAspect="1"/>
          </p:cNvPicPr>
          <p:nvPr userDrawn="1"/>
        </p:nvPicPr>
        <p:blipFill>
          <a:blip r:embed="rId2"/>
          <a:srcRect/>
          <a:stretch/>
        </p:blipFill>
        <p:spPr>
          <a:xfrm flipH="1">
            <a:off x="3970" y="0"/>
            <a:ext cx="11495894" cy="7974013"/>
          </a:xfrm>
          <a:prstGeom prst="rect">
            <a:avLst/>
          </a:prstGeom>
        </p:spPr>
      </p:pic>
      <p:pic>
        <p:nvPicPr>
          <p:cNvPr id="6" name="Picture 5" descr="A close up of a white rectangular object&#10;&#10;Description automatically generated">
            <a:extLst>
              <a:ext uri="{FF2B5EF4-FFF2-40B4-BE49-F238E27FC236}">
                <a16:creationId xmlns:a16="http://schemas.microsoft.com/office/drawing/2014/main" id="{DCA3A775-E9CB-B95C-0589-53D7B96957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74327"/>
            <a:ext cx="15239364" cy="2199687"/>
          </a:xfrm>
          <a:prstGeom prst="rect">
            <a:avLst/>
          </a:prstGeom>
        </p:spPr>
      </p:pic>
      <p:pic>
        <p:nvPicPr>
          <p:cNvPr id="3" name="Picture 2">
            <a:extLst>
              <a:ext uri="{FF2B5EF4-FFF2-40B4-BE49-F238E27FC236}">
                <a16:creationId xmlns:a16="http://schemas.microsoft.com/office/drawing/2014/main" id="{7ED44D1E-FDCF-7FCF-2B85-43E1F75B14C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357358" y="479352"/>
            <a:ext cx="6246745" cy="6229940"/>
          </a:xfrm>
          <a:prstGeom prst="rect">
            <a:avLst/>
          </a:prstGeom>
        </p:spPr>
      </p:pic>
      <p:pic>
        <p:nvPicPr>
          <p:cNvPr id="8" name="Picture 7">
            <a:extLst>
              <a:ext uri="{FF2B5EF4-FFF2-40B4-BE49-F238E27FC236}">
                <a16:creationId xmlns:a16="http://schemas.microsoft.com/office/drawing/2014/main" id="{D6005261-4086-4F61-7D58-DAA1A00BFD3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357358" y="475170"/>
            <a:ext cx="6246745" cy="6238304"/>
          </a:xfrm>
          <a:prstGeom prst="rect">
            <a:avLst/>
          </a:prstGeom>
        </p:spPr>
      </p:pic>
      <p:pic>
        <p:nvPicPr>
          <p:cNvPr id="5" name="Picture 4">
            <a:extLst>
              <a:ext uri="{FF2B5EF4-FFF2-40B4-BE49-F238E27FC236}">
                <a16:creationId xmlns:a16="http://schemas.microsoft.com/office/drawing/2014/main" id="{9D6D9354-FF43-E72B-B3AB-E3F8E0C7A8D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71617" y="6699475"/>
            <a:ext cx="2538325" cy="897035"/>
          </a:xfrm>
          <a:prstGeom prst="rect">
            <a:avLst/>
          </a:prstGeom>
        </p:spPr>
      </p:pic>
      <p:sp>
        <p:nvSpPr>
          <p:cNvPr id="7" name="Title 1">
            <a:extLst>
              <a:ext uri="{FF2B5EF4-FFF2-40B4-BE49-F238E27FC236}">
                <a16:creationId xmlns:a16="http://schemas.microsoft.com/office/drawing/2014/main" id="{0514579B-AC8A-F0FE-9958-B8BF6B749481}"/>
              </a:ext>
            </a:extLst>
          </p:cNvPr>
          <p:cNvSpPr>
            <a:spLocks noGrp="1"/>
          </p:cNvSpPr>
          <p:nvPr>
            <p:ph type="ctrTitle" hasCustomPrompt="1"/>
          </p:nvPr>
        </p:nvSpPr>
        <p:spPr>
          <a:xfrm>
            <a:off x="571619" y="531602"/>
            <a:ext cx="5968376" cy="2658004"/>
          </a:xfrm>
          <a:prstGeom prst="rect">
            <a:avLst/>
          </a:prstGeom>
        </p:spPr>
        <p:txBody>
          <a:bodyPr lIns="0" tIns="0" rIns="0" bIns="0" anchor="b"/>
          <a:lstStyle>
            <a:lvl1pPr algn="l">
              <a:defRPr sz="4651" b="1" spc="0" baseline="0">
                <a:solidFill>
                  <a:schemeClr val="tx1"/>
                </a:solidFill>
                <a:latin typeface="Arial" panose="020B0604020202020204" pitchFamily="34" charset="0"/>
                <a:cs typeface="Arial" panose="020B0604020202020204" pitchFamily="34" charset="0"/>
              </a:defRPr>
            </a:lvl1pPr>
          </a:lstStyle>
          <a:p>
            <a:r>
              <a:rPr lang="en-US"/>
              <a:t>[Enter </a:t>
            </a:r>
            <a:br>
              <a:rPr lang="en-US"/>
            </a:br>
            <a:r>
              <a:rPr lang="en-US"/>
              <a:t>Presentation Title]</a:t>
            </a:r>
          </a:p>
        </p:txBody>
      </p:sp>
      <p:sp>
        <p:nvSpPr>
          <p:cNvPr id="9" name="Subtitle 2">
            <a:extLst>
              <a:ext uri="{FF2B5EF4-FFF2-40B4-BE49-F238E27FC236}">
                <a16:creationId xmlns:a16="http://schemas.microsoft.com/office/drawing/2014/main" id="{0C9C3815-973F-3141-9F57-FE806D835058}"/>
              </a:ext>
            </a:extLst>
          </p:cNvPr>
          <p:cNvSpPr>
            <a:spLocks noGrp="1"/>
          </p:cNvSpPr>
          <p:nvPr>
            <p:ph type="subTitle" idx="1" hasCustomPrompt="1"/>
          </p:nvPr>
        </p:nvSpPr>
        <p:spPr>
          <a:xfrm>
            <a:off x="571619" y="3455409"/>
            <a:ext cx="4320767" cy="869603"/>
          </a:xfrm>
          <a:prstGeom prst="rect">
            <a:avLst/>
          </a:prstGeom>
        </p:spPr>
        <p:txBody>
          <a:bodyPr wrap="square" lIns="0" tIns="0" rIns="0" bIns="0">
            <a:spAutoFit/>
          </a:bodyPr>
          <a:lstStyle>
            <a:lvl1pPr marL="0" indent="0" algn="l">
              <a:spcBef>
                <a:spcPts val="0"/>
              </a:spcBef>
              <a:buNone/>
              <a:defRPr sz="2093">
                <a:solidFill>
                  <a:schemeClr val="tx1"/>
                </a:solidFill>
                <a:latin typeface="Arial" panose="020B0604020202020204" pitchFamily="34" charset="0"/>
                <a:cs typeface="Arial" panose="020B0604020202020204" pitchFamily="34" charset="0"/>
              </a:defRPr>
            </a:lvl1pPr>
            <a:lvl2pPr marL="0" indent="0" algn="l">
              <a:spcBef>
                <a:spcPts val="0"/>
              </a:spcBef>
              <a:buNone/>
              <a:defRPr sz="2093"/>
            </a:lvl2pPr>
            <a:lvl3pPr marL="0" indent="0" algn="l">
              <a:spcBef>
                <a:spcPts val="0"/>
              </a:spcBef>
              <a:buNone/>
              <a:defRPr sz="2093"/>
            </a:lvl3pPr>
            <a:lvl4pPr marL="0" indent="0" algn="l">
              <a:spcBef>
                <a:spcPts val="0"/>
              </a:spcBef>
              <a:buNone/>
              <a:defRPr sz="2093"/>
            </a:lvl4pPr>
            <a:lvl5pPr marL="0" indent="0" algn="l">
              <a:spcBef>
                <a:spcPts val="0"/>
              </a:spcBef>
              <a:buNone/>
              <a:defRPr sz="2093"/>
            </a:lvl5pPr>
            <a:lvl6pPr marL="0" indent="0" algn="l">
              <a:spcBef>
                <a:spcPts val="0"/>
              </a:spcBef>
              <a:buNone/>
              <a:defRPr sz="2093"/>
            </a:lvl6pPr>
            <a:lvl7pPr marL="0" indent="0" algn="l">
              <a:spcBef>
                <a:spcPts val="0"/>
              </a:spcBef>
              <a:buNone/>
              <a:defRPr sz="2093"/>
            </a:lvl7pPr>
            <a:lvl8pPr marL="0" indent="0" algn="l">
              <a:spcBef>
                <a:spcPts val="0"/>
              </a:spcBef>
              <a:buNone/>
              <a:defRPr sz="2093"/>
            </a:lvl8pPr>
            <a:lvl9pPr marL="0" indent="0" algn="l">
              <a:spcBef>
                <a:spcPts val="0"/>
              </a:spcBef>
              <a:buNone/>
              <a:defRPr sz="2093"/>
            </a:lvl9pPr>
          </a:lstStyle>
          <a:p>
            <a:r>
              <a:rPr lang="en-US"/>
              <a:t>[Subhead]</a:t>
            </a:r>
          </a:p>
          <a:p>
            <a:r>
              <a:rPr lang="en-US"/>
              <a:t>[Presenter Name]</a:t>
            </a:r>
          </a:p>
          <a:p>
            <a:r>
              <a:rPr lang="en-US"/>
              <a:t>[Date]</a:t>
            </a:r>
          </a:p>
        </p:txBody>
      </p:sp>
    </p:spTree>
    <p:extLst>
      <p:ext uri="{BB962C8B-B14F-4D97-AF65-F5344CB8AC3E}">
        <p14:creationId xmlns:p14="http://schemas.microsoft.com/office/powerpoint/2010/main" val="1078273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2" name="Text Placeholder 11">
            <a:extLst>
              <a:ext uri="{FF2B5EF4-FFF2-40B4-BE49-F238E27FC236}">
                <a16:creationId xmlns:a16="http://schemas.microsoft.com/office/drawing/2014/main" id="{DACF684E-10CB-EAD8-754A-8CC2E53749D7}"/>
              </a:ext>
            </a:extLst>
          </p:cNvPr>
          <p:cNvSpPr>
            <a:spLocks noGrp="1"/>
          </p:cNvSpPr>
          <p:nvPr>
            <p:ph type="body" sz="quarter" idx="10" hasCustomPrompt="1"/>
          </p:nvPr>
        </p:nvSpPr>
        <p:spPr>
          <a:xfrm>
            <a:off x="1073832" y="1575278"/>
            <a:ext cx="4124117" cy="587095"/>
          </a:xfrm>
          <a:prstGeom prst="rect">
            <a:avLst/>
          </a:prstGeom>
        </p:spPr>
        <p:txBody>
          <a:bodyPr lIns="0" tIns="0" rIns="0" bIns="0" anchor="t"/>
          <a:lstStyle>
            <a:lvl1pPr marL="0" indent="0">
              <a:buNone/>
              <a:defRPr sz="4186" b="1" i="0" spc="-116" baseline="0">
                <a:solidFill>
                  <a:schemeClr val="tx1"/>
                </a:solidFill>
                <a:latin typeface="Arial" panose="020B0604020202020204" pitchFamily="34" charset="0"/>
                <a:cs typeface="Arial" panose="020B0604020202020204" pitchFamily="34" charset="0"/>
              </a:defRPr>
            </a:lvl1pPr>
          </a:lstStyle>
          <a:p>
            <a:pPr lvl="0"/>
            <a:r>
              <a:rPr lang="en-US"/>
              <a:t>Agenda</a:t>
            </a:r>
          </a:p>
        </p:txBody>
      </p:sp>
      <p:sp>
        <p:nvSpPr>
          <p:cNvPr id="33" name="Text Placeholder 11">
            <a:extLst>
              <a:ext uri="{FF2B5EF4-FFF2-40B4-BE49-F238E27FC236}">
                <a16:creationId xmlns:a16="http://schemas.microsoft.com/office/drawing/2014/main" id="{8378814E-C163-F0D9-8A9B-81C01BAAED87}"/>
              </a:ext>
            </a:extLst>
          </p:cNvPr>
          <p:cNvSpPr>
            <a:spLocks noGrp="1"/>
          </p:cNvSpPr>
          <p:nvPr>
            <p:ph type="body" sz="quarter" idx="11" hasCustomPrompt="1"/>
          </p:nvPr>
        </p:nvSpPr>
        <p:spPr>
          <a:xfrm>
            <a:off x="583092" y="3004397"/>
            <a:ext cx="981483" cy="528394"/>
          </a:xfrm>
          <a:prstGeom prst="rect">
            <a:avLst/>
          </a:prstGeom>
        </p:spPr>
        <p:txBody>
          <a:bodyPr lIns="0" tIns="0" rIns="0" bIns="0" anchor="t"/>
          <a:lstStyle>
            <a:lvl1pPr marL="0" indent="0" algn="r">
              <a:buNone/>
              <a:defRPr sz="3488" b="1" i="0" spc="-116" baseline="0">
                <a:solidFill>
                  <a:schemeClr val="accent2"/>
                </a:solidFill>
                <a:latin typeface="Arial" panose="020B0604020202020204" pitchFamily="34" charset="0"/>
                <a:cs typeface="Arial" panose="020B0604020202020204" pitchFamily="34" charset="0"/>
              </a:defRPr>
            </a:lvl1pPr>
          </a:lstStyle>
          <a:p>
            <a:pPr lvl="0"/>
            <a:r>
              <a:rPr lang="en-US"/>
              <a:t>01</a:t>
            </a:r>
          </a:p>
        </p:txBody>
      </p:sp>
      <p:sp>
        <p:nvSpPr>
          <p:cNvPr id="38" name="Text Placeholder 11">
            <a:extLst>
              <a:ext uri="{FF2B5EF4-FFF2-40B4-BE49-F238E27FC236}">
                <a16:creationId xmlns:a16="http://schemas.microsoft.com/office/drawing/2014/main" id="{B233EB5D-27FB-33A9-C3D8-131A3F8E9C13}"/>
              </a:ext>
            </a:extLst>
          </p:cNvPr>
          <p:cNvSpPr>
            <a:spLocks noGrp="1"/>
          </p:cNvSpPr>
          <p:nvPr>
            <p:ph type="body" sz="quarter" idx="15" hasCustomPrompt="1"/>
          </p:nvPr>
        </p:nvSpPr>
        <p:spPr>
          <a:xfrm>
            <a:off x="1933767" y="3045974"/>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cxnSp>
        <p:nvCxnSpPr>
          <p:cNvPr id="18" name="Straight Connector 17">
            <a:extLst>
              <a:ext uri="{FF2B5EF4-FFF2-40B4-BE49-F238E27FC236}">
                <a16:creationId xmlns:a16="http://schemas.microsoft.com/office/drawing/2014/main" id="{D5DC12C3-C9D5-5C33-F123-F422DFE49983}"/>
              </a:ext>
            </a:extLst>
          </p:cNvPr>
          <p:cNvCxnSpPr>
            <a:cxnSpLocks/>
          </p:cNvCxnSpPr>
          <p:nvPr userDrawn="1"/>
        </p:nvCxnSpPr>
        <p:spPr>
          <a:xfrm>
            <a:off x="1073833" y="3594906"/>
            <a:ext cx="4907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2173CE8F-B22B-0987-F172-90C8722F7867}"/>
              </a:ext>
            </a:extLst>
          </p:cNvPr>
          <p:cNvSpPr>
            <a:spLocks noGrp="1"/>
          </p:cNvSpPr>
          <p:nvPr>
            <p:ph type="body" sz="quarter" idx="17" hasCustomPrompt="1"/>
          </p:nvPr>
        </p:nvSpPr>
        <p:spPr>
          <a:xfrm>
            <a:off x="1933767" y="3407088"/>
            <a:ext cx="2933355" cy="459849"/>
          </a:xfrm>
          <a:prstGeom prst="rect">
            <a:avLst/>
          </a:prstGeom>
        </p:spPr>
        <p:txBody>
          <a:bodyPr lIns="0" tIns="0" rIns="0" bIns="0" anchor="t"/>
          <a:lstStyle>
            <a:lvl1pPr marL="0" indent="0">
              <a:lnSpc>
                <a:spcPts val="2093"/>
              </a:lnSpc>
              <a:spcBef>
                <a:spcPts val="0"/>
              </a:spcBef>
              <a:buNone/>
              <a:defRPr sz="1279"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21" name="Text Placeholder 11">
            <a:extLst>
              <a:ext uri="{FF2B5EF4-FFF2-40B4-BE49-F238E27FC236}">
                <a16:creationId xmlns:a16="http://schemas.microsoft.com/office/drawing/2014/main" id="{D1FA07C9-3C10-7CAA-911D-8D687F620C87}"/>
              </a:ext>
            </a:extLst>
          </p:cNvPr>
          <p:cNvSpPr>
            <a:spLocks noGrp="1"/>
          </p:cNvSpPr>
          <p:nvPr>
            <p:ph type="body" sz="quarter" idx="18" hasCustomPrompt="1"/>
          </p:nvPr>
        </p:nvSpPr>
        <p:spPr>
          <a:xfrm>
            <a:off x="583092" y="4305698"/>
            <a:ext cx="981483" cy="528394"/>
          </a:xfrm>
          <a:prstGeom prst="rect">
            <a:avLst/>
          </a:prstGeom>
        </p:spPr>
        <p:txBody>
          <a:bodyPr lIns="0" tIns="0" rIns="0" bIns="0" anchor="t"/>
          <a:lstStyle>
            <a:lvl1pPr marL="0" indent="0" algn="r">
              <a:buNone/>
              <a:defRPr sz="3488" b="1" i="0" spc="-116" baseline="0">
                <a:solidFill>
                  <a:schemeClr val="accent2"/>
                </a:solidFill>
                <a:latin typeface="Arial" panose="020B0604020202020204" pitchFamily="34" charset="0"/>
                <a:cs typeface="Arial" panose="020B0604020202020204" pitchFamily="34" charset="0"/>
              </a:defRPr>
            </a:lvl1pPr>
          </a:lstStyle>
          <a:p>
            <a:pPr lvl="0"/>
            <a:r>
              <a:rPr lang="en-US"/>
              <a:t>02</a:t>
            </a:r>
          </a:p>
        </p:txBody>
      </p:sp>
      <p:sp>
        <p:nvSpPr>
          <p:cNvPr id="22" name="Text Placeholder 11">
            <a:extLst>
              <a:ext uri="{FF2B5EF4-FFF2-40B4-BE49-F238E27FC236}">
                <a16:creationId xmlns:a16="http://schemas.microsoft.com/office/drawing/2014/main" id="{F9CAF29D-650B-1B33-E6A2-47096C594412}"/>
              </a:ext>
            </a:extLst>
          </p:cNvPr>
          <p:cNvSpPr>
            <a:spLocks noGrp="1"/>
          </p:cNvSpPr>
          <p:nvPr>
            <p:ph type="body" sz="quarter" idx="19" hasCustomPrompt="1"/>
          </p:nvPr>
        </p:nvSpPr>
        <p:spPr>
          <a:xfrm>
            <a:off x="1933767" y="4347275"/>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cxnSp>
        <p:nvCxnSpPr>
          <p:cNvPr id="23" name="Straight Connector 22">
            <a:extLst>
              <a:ext uri="{FF2B5EF4-FFF2-40B4-BE49-F238E27FC236}">
                <a16:creationId xmlns:a16="http://schemas.microsoft.com/office/drawing/2014/main" id="{20BD6CFD-7F4C-F916-A046-1F5427B60F0D}"/>
              </a:ext>
            </a:extLst>
          </p:cNvPr>
          <p:cNvCxnSpPr>
            <a:cxnSpLocks/>
          </p:cNvCxnSpPr>
          <p:nvPr userDrawn="1"/>
        </p:nvCxnSpPr>
        <p:spPr>
          <a:xfrm>
            <a:off x="1073833" y="4896207"/>
            <a:ext cx="4907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A918F06C-4EB7-F620-2501-DC3F8EAFE9B7}"/>
              </a:ext>
            </a:extLst>
          </p:cNvPr>
          <p:cNvSpPr>
            <a:spLocks noGrp="1"/>
          </p:cNvSpPr>
          <p:nvPr>
            <p:ph type="body" sz="quarter" idx="20" hasCustomPrompt="1"/>
          </p:nvPr>
        </p:nvSpPr>
        <p:spPr>
          <a:xfrm>
            <a:off x="1933767" y="4708389"/>
            <a:ext cx="2933355" cy="459849"/>
          </a:xfrm>
          <a:prstGeom prst="rect">
            <a:avLst/>
          </a:prstGeom>
        </p:spPr>
        <p:txBody>
          <a:bodyPr lIns="0" tIns="0" rIns="0" bIns="0" anchor="t"/>
          <a:lstStyle>
            <a:lvl1pPr marL="0" indent="0">
              <a:lnSpc>
                <a:spcPts val="2093"/>
              </a:lnSpc>
              <a:spcBef>
                <a:spcPts val="0"/>
              </a:spcBef>
              <a:buNone/>
              <a:defRPr sz="1279"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25" name="Text Placeholder 11">
            <a:extLst>
              <a:ext uri="{FF2B5EF4-FFF2-40B4-BE49-F238E27FC236}">
                <a16:creationId xmlns:a16="http://schemas.microsoft.com/office/drawing/2014/main" id="{440F24D7-4E96-A5D0-9D85-DC9246AA2B4E}"/>
              </a:ext>
            </a:extLst>
          </p:cNvPr>
          <p:cNvSpPr>
            <a:spLocks noGrp="1"/>
          </p:cNvSpPr>
          <p:nvPr>
            <p:ph type="body" sz="quarter" idx="21" hasCustomPrompt="1"/>
          </p:nvPr>
        </p:nvSpPr>
        <p:spPr>
          <a:xfrm>
            <a:off x="583092" y="5651928"/>
            <a:ext cx="981483" cy="528394"/>
          </a:xfrm>
          <a:prstGeom prst="rect">
            <a:avLst/>
          </a:prstGeom>
        </p:spPr>
        <p:txBody>
          <a:bodyPr lIns="0" tIns="0" rIns="0" bIns="0" anchor="t"/>
          <a:lstStyle>
            <a:lvl1pPr marL="0" indent="0" algn="r">
              <a:buNone/>
              <a:defRPr sz="3488" b="1" i="0" spc="-116" baseline="0">
                <a:solidFill>
                  <a:schemeClr val="accent2"/>
                </a:solidFill>
                <a:latin typeface="Arial" panose="020B0604020202020204" pitchFamily="34" charset="0"/>
                <a:cs typeface="Arial" panose="020B0604020202020204" pitchFamily="34" charset="0"/>
              </a:defRPr>
            </a:lvl1pPr>
          </a:lstStyle>
          <a:p>
            <a:pPr lvl="0"/>
            <a:r>
              <a:rPr lang="en-US"/>
              <a:t>03</a:t>
            </a:r>
          </a:p>
        </p:txBody>
      </p:sp>
      <p:sp>
        <p:nvSpPr>
          <p:cNvPr id="26" name="Text Placeholder 11">
            <a:extLst>
              <a:ext uri="{FF2B5EF4-FFF2-40B4-BE49-F238E27FC236}">
                <a16:creationId xmlns:a16="http://schemas.microsoft.com/office/drawing/2014/main" id="{4A0592A7-96CA-48E6-FF57-6C5789E6DB98}"/>
              </a:ext>
            </a:extLst>
          </p:cNvPr>
          <p:cNvSpPr>
            <a:spLocks noGrp="1"/>
          </p:cNvSpPr>
          <p:nvPr>
            <p:ph type="body" sz="quarter" idx="22" hasCustomPrompt="1"/>
          </p:nvPr>
        </p:nvSpPr>
        <p:spPr>
          <a:xfrm>
            <a:off x="1933767" y="5693504"/>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cxnSp>
        <p:nvCxnSpPr>
          <p:cNvPr id="27" name="Straight Connector 26">
            <a:extLst>
              <a:ext uri="{FF2B5EF4-FFF2-40B4-BE49-F238E27FC236}">
                <a16:creationId xmlns:a16="http://schemas.microsoft.com/office/drawing/2014/main" id="{F7A24A0D-92B8-42BC-EEBF-36D5F45CCC5C}"/>
              </a:ext>
            </a:extLst>
          </p:cNvPr>
          <p:cNvCxnSpPr>
            <a:cxnSpLocks/>
          </p:cNvCxnSpPr>
          <p:nvPr userDrawn="1"/>
        </p:nvCxnSpPr>
        <p:spPr>
          <a:xfrm>
            <a:off x="1073833" y="6242436"/>
            <a:ext cx="4907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11">
            <a:extLst>
              <a:ext uri="{FF2B5EF4-FFF2-40B4-BE49-F238E27FC236}">
                <a16:creationId xmlns:a16="http://schemas.microsoft.com/office/drawing/2014/main" id="{936B0CA3-75E5-20A4-2741-757722B664D2}"/>
              </a:ext>
            </a:extLst>
          </p:cNvPr>
          <p:cNvSpPr>
            <a:spLocks noGrp="1"/>
          </p:cNvSpPr>
          <p:nvPr>
            <p:ph type="body" sz="quarter" idx="23" hasCustomPrompt="1"/>
          </p:nvPr>
        </p:nvSpPr>
        <p:spPr>
          <a:xfrm>
            <a:off x="1933767" y="6054619"/>
            <a:ext cx="2933355" cy="459849"/>
          </a:xfrm>
          <a:prstGeom prst="rect">
            <a:avLst/>
          </a:prstGeom>
        </p:spPr>
        <p:txBody>
          <a:bodyPr lIns="0" tIns="0" rIns="0" bIns="0" anchor="t"/>
          <a:lstStyle>
            <a:lvl1pPr marL="0" indent="0">
              <a:lnSpc>
                <a:spcPts val="2093"/>
              </a:lnSpc>
              <a:spcBef>
                <a:spcPts val="0"/>
              </a:spcBef>
              <a:buNone/>
              <a:defRPr sz="1279"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29" name="Text Placeholder 11">
            <a:extLst>
              <a:ext uri="{FF2B5EF4-FFF2-40B4-BE49-F238E27FC236}">
                <a16:creationId xmlns:a16="http://schemas.microsoft.com/office/drawing/2014/main" id="{D4E98506-5C8D-796D-CFE3-BB109FB3A295}"/>
              </a:ext>
            </a:extLst>
          </p:cNvPr>
          <p:cNvSpPr>
            <a:spLocks noGrp="1"/>
          </p:cNvSpPr>
          <p:nvPr>
            <p:ph type="body" sz="quarter" idx="24" hasCustomPrompt="1"/>
          </p:nvPr>
        </p:nvSpPr>
        <p:spPr>
          <a:xfrm>
            <a:off x="5510045" y="3004397"/>
            <a:ext cx="981483" cy="528394"/>
          </a:xfrm>
          <a:prstGeom prst="rect">
            <a:avLst/>
          </a:prstGeom>
        </p:spPr>
        <p:txBody>
          <a:bodyPr lIns="0" tIns="0" rIns="0" bIns="0" anchor="t"/>
          <a:lstStyle>
            <a:lvl1pPr marL="0" indent="0" algn="r">
              <a:buNone/>
              <a:defRPr sz="3488" b="1" i="0" spc="-116" baseline="0">
                <a:solidFill>
                  <a:schemeClr val="accent2"/>
                </a:solidFill>
                <a:latin typeface="Arial" panose="020B0604020202020204" pitchFamily="34" charset="0"/>
                <a:cs typeface="Arial" panose="020B0604020202020204" pitchFamily="34" charset="0"/>
              </a:defRPr>
            </a:lvl1pPr>
          </a:lstStyle>
          <a:p>
            <a:pPr lvl="0"/>
            <a:r>
              <a:rPr lang="en-US"/>
              <a:t>04</a:t>
            </a:r>
          </a:p>
        </p:txBody>
      </p:sp>
      <p:sp>
        <p:nvSpPr>
          <p:cNvPr id="30" name="Text Placeholder 11">
            <a:extLst>
              <a:ext uri="{FF2B5EF4-FFF2-40B4-BE49-F238E27FC236}">
                <a16:creationId xmlns:a16="http://schemas.microsoft.com/office/drawing/2014/main" id="{FB1BEE77-5D9F-DEBE-D72F-1B916AACE3FA}"/>
              </a:ext>
            </a:extLst>
          </p:cNvPr>
          <p:cNvSpPr>
            <a:spLocks noGrp="1"/>
          </p:cNvSpPr>
          <p:nvPr>
            <p:ph type="body" sz="quarter" idx="25" hasCustomPrompt="1"/>
          </p:nvPr>
        </p:nvSpPr>
        <p:spPr>
          <a:xfrm>
            <a:off x="6860720" y="3045974"/>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cxnSp>
        <p:nvCxnSpPr>
          <p:cNvPr id="31" name="Straight Connector 30">
            <a:extLst>
              <a:ext uri="{FF2B5EF4-FFF2-40B4-BE49-F238E27FC236}">
                <a16:creationId xmlns:a16="http://schemas.microsoft.com/office/drawing/2014/main" id="{369E9A05-7207-480E-B289-FC90F11570B1}"/>
              </a:ext>
            </a:extLst>
          </p:cNvPr>
          <p:cNvCxnSpPr>
            <a:cxnSpLocks/>
          </p:cNvCxnSpPr>
          <p:nvPr userDrawn="1"/>
        </p:nvCxnSpPr>
        <p:spPr>
          <a:xfrm>
            <a:off x="6000785" y="3594906"/>
            <a:ext cx="4907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 Placeholder 11">
            <a:extLst>
              <a:ext uri="{FF2B5EF4-FFF2-40B4-BE49-F238E27FC236}">
                <a16:creationId xmlns:a16="http://schemas.microsoft.com/office/drawing/2014/main" id="{C8D7FD62-C3A5-1622-4683-3A60F09CB76C}"/>
              </a:ext>
            </a:extLst>
          </p:cNvPr>
          <p:cNvSpPr>
            <a:spLocks noGrp="1"/>
          </p:cNvSpPr>
          <p:nvPr>
            <p:ph type="body" sz="quarter" idx="26" hasCustomPrompt="1"/>
          </p:nvPr>
        </p:nvSpPr>
        <p:spPr>
          <a:xfrm>
            <a:off x="6860720" y="3407088"/>
            <a:ext cx="2933355" cy="459849"/>
          </a:xfrm>
          <a:prstGeom prst="rect">
            <a:avLst/>
          </a:prstGeom>
        </p:spPr>
        <p:txBody>
          <a:bodyPr lIns="0" tIns="0" rIns="0" bIns="0" anchor="t"/>
          <a:lstStyle>
            <a:lvl1pPr marL="0" indent="0">
              <a:lnSpc>
                <a:spcPts val="2093"/>
              </a:lnSpc>
              <a:spcBef>
                <a:spcPts val="0"/>
              </a:spcBef>
              <a:buNone/>
              <a:defRPr sz="1279"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35" name="Text Placeholder 11">
            <a:extLst>
              <a:ext uri="{FF2B5EF4-FFF2-40B4-BE49-F238E27FC236}">
                <a16:creationId xmlns:a16="http://schemas.microsoft.com/office/drawing/2014/main" id="{6219EFF3-33C6-44BF-5D7A-0B5529028769}"/>
              </a:ext>
            </a:extLst>
          </p:cNvPr>
          <p:cNvSpPr>
            <a:spLocks noGrp="1"/>
          </p:cNvSpPr>
          <p:nvPr>
            <p:ph type="body" sz="quarter" idx="27" hasCustomPrompt="1"/>
          </p:nvPr>
        </p:nvSpPr>
        <p:spPr>
          <a:xfrm>
            <a:off x="5510045" y="4305698"/>
            <a:ext cx="981483" cy="528394"/>
          </a:xfrm>
          <a:prstGeom prst="rect">
            <a:avLst/>
          </a:prstGeom>
        </p:spPr>
        <p:txBody>
          <a:bodyPr lIns="0" tIns="0" rIns="0" bIns="0" anchor="t"/>
          <a:lstStyle>
            <a:lvl1pPr marL="0" indent="0" algn="r">
              <a:buNone/>
              <a:defRPr sz="3488" b="1" i="0" spc="-116" baseline="0">
                <a:solidFill>
                  <a:schemeClr val="accent2"/>
                </a:solidFill>
                <a:latin typeface="Arial" panose="020B0604020202020204" pitchFamily="34" charset="0"/>
                <a:cs typeface="Arial" panose="020B0604020202020204" pitchFamily="34" charset="0"/>
              </a:defRPr>
            </a:lvl1pPr>
          </a:lstStyle>
          <a:p>
            <a:pPr lvl="0"/>
            <a:r>
              <a:rPr lang="en-US"/>
              <a:t>05</a:t>
            </a:r>
          </a:p>
        </p:txBody>
      </p:sp>
      <p:sp>
        <p:nvSpPr>
          <p:cNvPr id="36" name="Text Placeholder 11">
            <a:extLst>
              <a:ext uri="{FF2B5EF4-FFF2-40B4-BE49-F238E27FC236}">
                <a16:creationId xmlns:a16="http://schemas.microsoft.com/office/drawing/2014/main" id="{A118F148-1664-E4BC-33FA-B23DA644529A}"/>
              </a:ext>
            </a:extLst>
          </p:cNvPr>
          <p:cNvSpPr>
            <a:spLocks noGrp="1"/>
          </p:cNvSpPr>
          <p:nvPr>
            <p:ph type="body" sz="quarter" idx="28" hasCustomPrompt="1"/>
          </p:nvPr>
        </p:nvSpPr>
        <p:spPr>
          <a:xfrm>
            <a:off x="6860720" y="4347275"/>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cxnSp>
        <p:nvCxnSpPr>
          <p:cNvPr id="37" name="Straight Connector 36">
            <a:extLst>
              <a:ext uri="{FF2B5EF4-FFF2-40B4-BE49-F238E27FC236}">
                <a16:creationId xmlns:a16="http://schemas.microsoft.com/office/drawing/2014/main" id="{03519C17-D8CD-CE74-88F8-D60A70A1028F}"/>
              </a:ext>
            </a:extLst>
          </p:cNvPr>
          <p:cNvCxnSpPr>
            <a:cxnSpLocks/>
          </p:cNvCxnSpPr>
          <p:nvPr userDrawn="1"/>
        </p:nvCxnSpPr>
        <p:spPr>
          <a:xfrm>
            <a:off x="6000785" y="4896207"/>
            <a:ext cx="4907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11">
            <a:extLst>
              <a:ext uri="{FF2B5EF4-FFF2-40B4-BE49-F238E27FC236}">
                <a16:creationId xmlns:a16="http://schemas.microsoft.com/office/drawing/2014/main" id="{CD9066A5-17FC-1CF5-6A5A-A96BC48E100A}"/>
              </a:ext>
            </a:extLst>
          </p:cNvPr>
          <p:cNvSpPr>
            <a:spLocks noGrp="1"/>
          </p:cNvSpPr>
          <p:nvPr>
            <p:ph type="body" sz="quarter" idx="29" hasCustomPrompt="1"/>
          </p:nvPr>
        </p:nvSpPr>
        <p:spPr>
          <a:xfrm>
            <a:off x="6860720" y="4708389"/>
            <a:ext cx="2933355" cy="459849"/>
          </a:xfrm>
          <a:prstGeom prst="rect">
            <a:avLst/>
          </a:prstGeom>
        </p:spPr>
        <p:txBody>
          <a:bodyPr lIns="0" tIns="0" rIns="0" bIns="0" anchor="t"/>
          <a:lstStyle>
            <a:lvl1pPr marL="0" indent="0">
              <a:lnSpc>
                <a:spcPts val="2093"/>
              </a:lnSpc>
              <a:spcBef>
                <a:spcPts val="0"/>
              </a:spcBef>
              <a:buNone/>
              <a:defRPr sz="1279"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41" name="Text Placeholder 11">
            <a:extLst>
              <a:ext uri="{FF2B5EF4-FFF2-40B4-BE49-F238E27FC236}">
                <a16:creationId xmlns:a16="http://schemas.microsoft.com/office/drawing/2014/main" id="{0A69C7CD-15DD-EDD6-57F8-CBB7031107DE}"/>
              </a:ext>
            </a:extLst>
          </p:cNvPr>
          <p:cNvSpPr>
            <a:spLocks noGrp="1"/>
          </p:cNvSpPr>
          <p:nvPr>
            <p:ph type="body" sz="quarter" idx="30" hasCustomPrompt="1"/>
          </p:nvPr>
        </p:nvSpPr>
        <p:spPr>
          <a:xfrm>
            <a:off x="5510045" y="5651928"/>
            <a:ext cx="981483" cy="528394"/>
          </a:xfrm>
          <a:prstGeom prst="rect">
            <a:avLst/>
          </a:prstGeom>
        </p:spPr>
        <p:txBody>
          <a:bodyPr lIns="0" tIns="0" rIns="0" bIns="0" anchor="t"/>
          <a:lstStyle>
            <a:lvl1pPr marL="0" indent="0" algn="r">
              <a:buNone/>
              <a:defRPr sz="3488" b="1" i="0" spc="-116" baseline="0">
                <a:solidFill>
                  <a:schemeClr val="accent2"/>
                </a:solidFill>
                <a:latin typeface="Arial" panose="020B0604020202020204" pitchFamily="34" charset="0"/>
                <a:cs typeface="Arial" panose="020B0604020202020204" pitchFamily="34" charset="0"/>
              </a:defRPr>
            </a:lvl1pPr>
          </a:lstStyle>
          <a:p>
            <a:pPr lvl="0"/>
            <a:r>
              <a:rPr lang="en-US"/>
              <a:t>06</a:t>
            </a:r>
          </a:p>
        </p:txBody>
      </p:sp>
      <p:sp>
        <p:nvSpPr>
          <p:cNvPr id="42" name="Text Placeholder 11">
            <a:extLst>
              <a:ext uri="{FF2B5EF4-FFF2-40B4-BE49-F238E27FC236}">
                <a16:creationId xmlns:a16="http://schemas.microsoft.com/office/drawing/2014/main" id="{28AB50CD-8630-A2D7-61C7-FE1DB2393E21}"/>
              </a:ext>
            </a:extLst>
          </p:cNvPr>
          <p:cNvSpPr>
            <a:spLocks noGrp="1"/>
          </p:cNvSpPr>
          <p:nvPr>
            <p:ph type="body" sz="quarter" idx="31" hasCustomPrompt="1"/>
          </p:nvPr>
        </p:nvSpPr>
        <p:spPr>
          <a:xfrm>
            <a:off x="6860720" y="5693504"/>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cxnSp>
        <p:nvCxnSpPr>
          <p:cNvPr id="43" name="Straight Connector 42">
            <a:extLst>
              <a:ext uri="{FF2B5EF4-FFF2-40B4-BE49-F238E27FC236}">
                <a16:creationId xmlns:a16="http://schemas.microsoft.com/office/drawing/2014/main" id="{74A0BA34-0E52-093B-41AE-879F243893E1}"/>
              </a:ext>
            </a:extLst>
          </p:cNvPr>
          <p:cNvCxnSpPr>
            <a:cxnSpLocks/>
          </p:cNvCxnSpPr>
          <p:nvPr userDrawn="1"/>
        </p:nvCxnSpPr>
        <p:spPr>
          <a:xfrm>
            <a:off x="6000785" y="6242436"/>
            <a:ext cx="4907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11">
            <a:extLst>
              <a:ext uri="{FF2B5EF4-FFF2-40B4-BE49-F238E27FC236}">
                <a16:creationId xmlns:a16="http://schemas.microsoft.com/office/drawing/2014/main" id="{DBFAF07B-69AD-4768-420C-9A63823DE08B}"/>
              </a:ext>
            </a:extLst>
          </p:cNvPr>
          <p:cNvSpPr>
            <a:spLocks noGrp="1"/>
          </p:cNvSpPr>
          <p:nvPr>
            <p:ph type="body" sz="quarter" idx="32" hasCustomPrompt="1"/>
          </p:nvPr>
        </p:nvSpPr>
        <p:spPr>
          <a:xfrm>
            <a:off x="6860720" y="6054619"/>
            <a:ext cx="2933355" cy="459849"/>
          </a:xfrm>
          <a:prstGeom prst="rect">
            <a:avLst/>
          </a:prstGeom>
        </p:spPr>
        <p:txBody>
          <a:bodyPr lIns="0" tIns="0" rIns="0" bIns="0" anchor="t"/>
          <a:lstStyle>
            <a:lvl1pPr marL="0" indent="0">
              <a:lnSpc>
                <a:spcPts val="2093"/>
              </a:lnSpc>
              <a:spcBef>
                <a:spcPts val="0"/>
              </a:spcBef>
              <a:buNone/>
              <a:defRPr sz="1279"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3" name="Slide Number Placeholder 5">
            <a:extLst>
              <a:ext uri="{FF2B5EF4-FFF2-40B4-BE49-F238E27FC236}">
                <a16:creationId xmlns:a16="http://schemas.microsoft.com/office/drawing/2014/main" id="{92E17B06-A3CD-4C92-FC53-D97FAB1A48D5}"/>
              </a:ext>
            </a:extLst>
          </p:cNvPr>
          <p:cNvSpPr>
            <a:spLocks noGrp="1"/>
          </p:cNvSpPr>
          <p:nvPr>
            <p:ph type="sldNum" sz="quarter" idx="4"/>
          </p:nvPr>
        </p:nvSpPr>
        <p:spPr>
          <a:xfrm>
            <a:off x="14271423" y="7443889"/>
            <a:ext cx="400133" cy="212640"/>
          </a:xfrm>
          <a:prstGeom prst="rect">
            <a:avLst/>
          </a:prstGeom>
        </p:spPr>
        <p:txBody>
          <a:bodyPr vert="horz" wrap="none" lIns="0" tIns="0" rIns="0" bIns="0" rtlCol="0" anchor="b" anchorCtr="0"/>
          <a:lstStyle>
            <a:lvl1pPr algn="r">
              <a:defRPr sz="930" b="0" i="0">
                <a:solidFill>
                  <a:schemeClr val="tx1"/>
                </a:solidFill>
                <a:latin typeface="Arial" panose="020B0604020202020204" pitchFamily="34" charset="0"/>
              </a:defRPr>
            </a:lvl1pPr>
          </a:lstStyle>
          <a:p>
            <a:fld id="{B58DE5F1-E0F9-4CCA-92B7-7A6FC4DFEE14}" type="slidenum">
              <a:rPr lang="en-US" smtClean="0"/>
              <a:pPr/>
              <a:t>‹#›</a:t>
            </a:fld>
            <a:endParaRPr lang="en-US"/>
          </a:p>
        </p:txBody>
      </p:sp>
      <p:sp>
        <p:nvSpPr>
          <p:cNvPr id="5" name="Guidehouse">
            <a:extLst>
              <a:ext uri="{FF2B5EF4-FFF2-40B4-BE49-F238E27FC236}">
                <a16:creationId xmlns:a16="http://schemas.microsoft.com/office/drawing/2014/main" id="{B7F03F16-A3D0-95A9-CDE2-0C5F16949345}"/>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latin typeface="Arial" panose="020B0604020202020204" pitchFamily="34" charset="0"/>
                <a:cs typeface="Arial" panose="020B0604020202020204" pitchFamily="34" charset="0"/>
              </a:rPr>
              <a:t>Gainwell Technologies</a:t>
            </a:r>
            <a:r>
              <a:rPr lang="en-US" sz="930" b="0">
                <a:latin typeface="Arial" panose="020B0604020202020204" pitchFamily="34" charset="0"/>
                <a:cs typeface="Arial" panose="020B0604020202020204" pitchFamily="34" charset="0"/>
              </a:rPr>
              <a:t>   Proprietary and Confidential</a:t>
            </a:r>
          </a:p>
        </p:txBody>
      </p:sp>
    </p:spTree>
    <p:extLst>
      <p:ext uri="{BB962C8B-B14F-4D97-AF65-F5344CB8AC3E}">
        <p14:creationId xmlns:p14="http://schemas.microsoft.com/office/powerpoint/2010/main" val="3415003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p:bg>
      <p:bgPr>
        <a:gradFill>
          <a:gsLst>
            <a:gs pos="100000">
              <a:schemeClr val="accent3"/>
            </a:gs>
            <a:gs pos="0">
              <a:schemeClr val="accent4"/>
            </a:gs>
          </a:gsLst>
          <a:lin ang="10800000" scaled="0"/>
        </a:gradFill>
        <a:effectLst/>
      </p:bgPr>
    </p:bg>
    <p:spTree>
      <p:nvGrpSpPr>
        <p:cNvPr id="1" name=""/>
        <p:cNvGrpSpPr/>
        <p:nvPr/>
      </p:nvGrpSpPr>
      <p:grpSpPr>
        <a:xfrm>
          <a:off x="0" y="0"/>
          <a:ext cx="0" cy="0"/>
          <a:chOff x="0" y="0"/>
          <a:chExt cx="0" cy="0"/>
        </a:xfrm>
      </p:grpSpPr>
      <p:pic>
        <p:nvPicPr>
          <p:cNvPr id="7" name="Picture 6" descr="A white and black object&#10;&#10;Description automatically generated with medium confidence">
            <a:extLst>
              <a:ext uri="{FF2B5EF4-FFF2-40B4-BE49-F238E27FC236}">
                <a16:creationId xmlns:a16="http://schemas.microsoft.com/office/drawing/2014/main" id="{64FC654F-3C89-7E86-F103-44748C627F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857356"/>
            <a:ext cx="15243176" cy="5116657"/>
          </a:xfrm>
          <a:prstGeom prst="rect">
            <a:avLst/>
          </a:prstGeom>
        </p:spPr>
      </p:pic>
      <p:sp>
        <p:nvSpPr>
          <p:cNvPr id="20" name="Text Placeholder 11">
            <a:extLst>
              <a:ext uri="{FF2B5EF4-FFF2-40B4-BE49-F238E27FC236}">
                <a16:creationId xmlns:a16="http://schemas.microsoft.com/office/drawing/2014/main" id="{13C27301-1619-1A43-5AD9-A2D004B91900}"/>
              </a:ext>
            </a:extLst>
          </p:cNvPr>
          <p:cNvSpPr>
            <a:spLocks noGrp="1"/>
          </p:cNvSpPr>
          <p:nvPr>
            <p:ph type="body" sz="quarter" idx="10"/>
          </p:nvPr>
        </p:nvSpPr>
        <p:spPr>
          <a:xfrm>
            <a:off x="571619" y="816405"/>
            <a:ext cx="5125800" cy="1369066"/>
          </a:xfrm>
          <a:prstGeom prst="rect">
            <a:avLst/>
          </a:prstGeom>
        </p:spPr>
        <p:txBody>
          <a:bodyPr lIns="0" tIns="0" rIns="0" bIns="0" anchor="t"/>
          <a:lstStyle>
            <a:lvl1pPr marL="0" indent="0">
              <a:lnSpc>
                <a:spcPts val="4186"/>
              </a:lnSpc>
              <a:spcBef>
                <a:spcPts val="0"/>
              </a:spcBef>
              <a:buNone/>
              <a:defRPr sz="4186" b="0" i="0" spc="58"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4">
            <a:extLst>
              <a:ext uri="{FF2B5EF4-FFF2-40B4-BE49-F238E27FC236}">
                <a16:creationId xmlns:a16="http://schemas.microsoft.com/office/drawing/2014/main" id="{13C82D31-F423-9FC2-FBE0-8709CCF56721}"/>
              </a:ext>
            </a:extLst>
          </p:cNvPr>
          <p:cNvSpPr>
            <a:spLocks noGrp="1"/>
          </p:cNvSpPr>
          <p:nvPr>
            <p:ph type="body" sz="quarter" idx="12" hasCustomPrompt="1"/>
          </p:nvPr>
        </p:nvSpPr>
        <p:spPr>
          <a:xfrm>
            <a:off x="1746264" y="5458263"/>
            <a:ext cx="2871231" cy="1179663"/>
          </a:xfrm>
          <a:prstGeom prst="rect">
            <a:avLst/>
          </a:prstGeom>
        </p:spPr>
        <p:txBody>
          <a:bodyPr lIns="0" tIns="0" rIns="0" bIns="0"/>
          <a:lstStyle>
            <a:lvl1pPr marL="0" indent="0">
              <a:lnSpc>
                <a:spcPts val="2093"/>
              </a:lnSpc>
              <a:spcBef>
                <a:spcPts val="0"/>
              </a:spcBef>
              <a:buNone/>
              <a:defRPr sz="1395" b="0" i="0"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tempus </a:t>
            </a:r>
            <a:r>
              <a:rPr lang="en-US" err="1"/>
              <a:t>risus</a:t>
            </a:r>
            <a:r>
              <a:rPr lang="en-US"/>
              <a:t> vitae </a:t>
            </a:r>
            <a:r>
              <a:rPr lang="en-US" err="1"/>
              <a:t>nibh</a:t>
            </a:r>
            <a:r>
              <a:rPr lang="en-US"/>
              <a:t> </a:t>
            </a:r>
            <a:r>
              <a:rPr lang="en-US" err="1"/>
              <a:t>interdum</a:t>
            </a:r>
            <a:r>
              <a:rPr lang="en-US"/>
              <a:t> </a:t>
            </a:r>
            <a:r>
              <a:rPr lang="en-US" err="1"/>
              <a:t>vulputate</a:t>
            </a:r>
            <a:r>
              <a:rPr lang="en-US"/>
              <a:t>.</a:t>
            </a:r>
          </a:p>
        </p:txBody>
      </p:sp>
      <p:sp>
        <p:nvSpPr>
          <p:cNvPr id="28" name="Text Placeholder 11">
            <a:extLst>
              <a:ext uri="{FF2B5EF4-FFF2-40B4-BE49-F238E27FC236}">
                <a16:creationId xmlns:a16="http://schemas.microsoft.com/office/drawing/2014/main" id="{2BEE756E-10F1-A74D-031D-6035211003AF}"/>
              </a:ext>
            </a:extLst>
          </p:cNvPr>
          <p:cNvSpPr>
            <a:spLocks noGrp="1"/>
          </p:cNvSpPr>
          <p:nvPr>
            <p:ph type="body" sz="quarter" idx="13" hasCustomPrompt="1"/>
          </p:nvPr>
        </p:nvSpPr>
        <p:spPr>
          <a:xfrm>
            <a:off x="1770614" y="4515181"/>
            <a:ext cx="1944805" cy="917137"/>
          </a:xfrm>
          <a:prstGeom prst="rect">
            <a:avLst/>
          </a:prstGeom>
        </p:spPr>
        <p:txBody>
          <a:bodyPr lIns="0" tIns="0" rIns="0" bIns="0" anchor="t"/>
          <a:lstStyle>
            <a:lvl1pPr marL="0" indent="0" algn="l">
              <a:buNone/>
              <a:defRPr sz="6395" b="1" i="0" spc="58" baseline="0">
                <a:solidFill>
                  <a:schemeClr val="accent2"/>
                </a:solidFill>
                <a:latin typeface="Arial" panose="020B0604020202020204" pitchFamily="34" charset="0"/>
                <a:cs typeface="Arial" panose="020B0604020202020204" pitchFamily="34" charset="0"/>
              </a:defRPr>
            </a:lvl1pPr>
          </a:lstStyle>
          <a:p>
            <a:pPr lvl="0"/>
            <a:r>
              <a:rPr lang="en-US"/>
              <a:t>50%</a:t>
            </a:r>
          </a:p>
        </p:txBody>
      </p:sp>
      <p:sp>
        <p:nvSpPr>
          <p:cNvPr id="31" name="Text Placeholder 24">
            <a:extLst>
              <a:ext uri="{FF2B5EF4-FFF2-40B4-BE49-F238E27FC236}">
                <a16:creationId xmlns:a16="http://schemas.microsoft.com/office/drawing/2014/main" id="{E3133259-06F2-28F4-8B49-CDE5E345D251}"/>
              </a:ext>
            </a:extLst>
          </p:cNvPr>
          <p:cNvSpPr>
            <a:spLocks noGrp="1"/>
          </p:cNvSpPr>
          <p:nvPr>
            <p:ph type="body" sz="quarter" idx="14" hasCustomPrompt="1"/>
          </p:nvPr>
        </p:nvSpPr>
        <p:spPr>
          <a:xfrm>
            <a:off x="6000501" y="5458263"/>
            <a:ext cx="2871231" cy="1179663"/>
          </a:xfrm>
          <a:prstGeom prst="rect">
            <a:avLst/>
          </a:prstGeom>
        </p:spPr>
        <p:txBody>
          <a:bodyPr lIns="0" tIns="0" rIns="0" bIns="0"/>
          <a:lstStyle>
            <a:lvl1pPr marL="0" indent="0">
              <a:lnSpc>
                <a:spcPts val="2093"/>
              </a:lnSpc>
              <a:spcBef>
                <a:spcPts val="0"/>
              </a:spcBef>
              <a:buNone/>
              <a:defRPr sz="1395" b="0" i="0"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tempus </a:t>
            </a:r>
            <a:r>
              <a:rPr lang="en-US" err="1"/>
              <a:t>risus</a:t>
            </a:r>
            <a:r>
              <a:rPr lang="en-US"/>
              <a:t> vitae </a:t>
            </a:r>
            <a:r>
              <a:rPr lang="en-US" err="1"/>
              <a:t>nibh</a:t>
            </a:r>
            <a:r>
              <a:rPr lang="en-US"/>
              <a:t> </a:t>
            </a:r>
            <a:r>
              <a:rPr lang="en-US" err="1"/>
              <a:t>interdum</a:t>
            </a:r>
            <a:r>
              <a:rPr lang="en-US"/>
              <a:t> </a:t>
            </a:r>
            <a:r>
              <a:rPr lang="en-US" err="1"/>
              <a:t>vulputate</a:t>
            </a:r>
            <a:r>
              <a:rPr lang="en-US"/>
              <a:t>.</a:t>
            </a:r>
          </a:p>
        </p:txBody>
      </p:sp>
      <p:sp>
        <p:nvSpPr>
          <p:cNvPr id="32" name="Text Placeholder 11">
            <a:extLst>
              <a:ext uri="{FF2B5EF4-FFF2-40B4-BE49-F238E27FC236}">
                <a16:creationId xmlns:a16="http://schemas.microsoft.com/office/drawing/2014/main" id="{CE3F65CD-4CE2-B823-92EB-3DFB062D83B5}"/>
              </a:ext>
            </a:extLst>
          </p:cNvPr>
          <p:cNvSpPr>
            <a:spLocks noGrp="1"/>
          </p:cNvSpPr>
          <p:nvPr>
            <p:ph type="body" sz="quarter" idx="15" hasCustomPrompt="1"/>
          </p:nvPr>
        </p:nvSpPr>
        <p:spPr>
          <a:xfrm>
            <a:off x="6024851" y="4515181"/>
            <a:ext cx="1944805" cy="917137"/>
          </a:xfrm>
          <a:prstGeom prst="rect">
            <a:avLst/>
          </a:prstGeom>
        </p:spPr>
        <p:txBody>
          <a:bodyPr lIns="0" tIns="0" rIns="0" bIns="0" anchor="t"/>
          <a:lstStyle>
            <a:lvl1pPr marL="0" indent="0" algn="l">
              <a:buNone/>
              <a:defRPr sz="6395" b="1" i="0" spc="58" baseline="0">
                <a:solidFill>
                  <a:schemeClr val="accent2"/>
                </a:solidFill>
                <a:latin typeface="Arial" panose="020B0604020202020204" pitchFamily="34" charset="0"/>
                <a:cs typeface="Arial" panose="020B0604020202020204" pitchFamily="34" charset="0"/>
              </a:defRPr>
            </a:lvl1pPr>
          </a:lstStyle>
          <a:p>
            <a:pPr lvl="0"/>
            <a:r>
              <a:rPr lang="en-US"/>
              <a:t>87%</a:t>
            </a:r>
          </a:p>
        </p:txBody>
      </p:sp>
      <p:sp>
        <p:nvSpPr>
          <p:cNvPr id="35" name="Text Placeholder 24">
            <a:extLst>
              <a:ext uri="{FF2B5EF4-FFF2-40B4-BE49-F238E27FC236}">
                <a16:creationId xmlns:a16="http://schemas.microsoft.com/office/drawing/2014/main" id="{BEE2BF8F-8318-27DE-C87E-4DAB556D7B95}"/>
              </a:ext>
            </a:extLst>
          </p:cNvPr>
          <p:cNvSpPr>
            <a:spLocks noGrp="1"/>
          </p:cNvSpPr>
          <p:nvPr>
            <p:ph type="body" sz="quarter" idx="16" hasCustomPrompt="1"/>
          </p:nvPr>
        </p:nvSpPr>
        <p:spPr>
          <a:xfrm>
            <a:off x="10249481" y="5455221"/>
            <a:ext cx="2871231" cy="1179663"/>
          </a:xfrm>
          <a:prstGeom prst="rect">
            <a:avLst/>
          </a:prstGeom>
        </p:spPr>
        <p:txBody>
          <a:bodyPr lIns="0" tIns="0" rIns="0" bIns="0"/>
          <a:lstStyle>
            <a:lvl1pPr marL="0" indent="0">
              <a:lnSpc>
                <a:spcPts val="2093"/>
              </a:lnSpc>
              <a:spcBef>
                <a:spcPts val="0"/>
              </a:spcBef>
              <a:buNone/>
              <a:defRPr sz="1395" b="0" i="0"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tempus </a:t>
            </a:r>
            <a:r>
              <a:rPr lang="en-US" err="1"/>
              <a:t>risus</a:t>
            </a:r>
            <a:r>
              <a:rPr lang="en-US"/>
              <a:t> vitae </a:t>
            </a:r>
            <a:r>
              <a:rPr lang="en-US" err="1"/>
              <a:t>nibh</a:t>
            </a:r>
            <a:r>
              <a:rPr lang="en-US"/>
              <a:t> </a:t>
            </a:r>
            <a:r>
              <a:rPr lang="en-US" err="1"/>
              <a:t>interdum</a:t>
            </a:r>
            <a:r>
              <a:rPr lang="en-US"/>
              <a:t> </a:t>
            </a:r>
            <a:r>
              <a:rPr lang="en-US" err="1"/>
              <a:t>vulputate</a:t>
            </a:r>
            <a:r>
              <a:rPr lang="en-US"/>
              <a:t>.</a:t>
            </a:r>
          </a:p>
        </p:txBody>
      </p:sp>
      <p:sp>
        <p:nvSpPr>
          <p:cNvPr id="36" name="Text Placeholder 11">
            <a:extLst>
              <a:ext uri="{FF2B5EF4-FFF2-40B4-BE49-F238E27FC236}">
                <a16:creationId xmlns:a16="http://schemas.microsoft.com/office/drawing/2014/main" id="{102D00DD-C202-D286-0033-399F1ED03055}"/>
              </a:ext>
            </a:extLst>
          </p:cNvPr>
          <p:cNvSpPr>
            <a:spLocks noGrp="1"/>
          </p:cNvSpPr>
          <p:nvPr>
            <p:ph type="body" sz="quarter" idx="17" hasCustomPrompt="1"/>
          </p:nvPr>
        </p:nvSpPr>
        <p:spPr>
          <a:xfrm>
            <a:off x="10273831" y="4512139"/>
            <a:ext cx="1944805" cy="917137"/>
          </a:xfrm>
          <a:prstGeom prst="rect">
            <a:avLst/>
          </a:prstGeom>
        </p:spPr>
        <p:txBody>
          <a:bodyPr lIns="0" tIns="0" rIns="0" bIns="0" anchor="t"/>
          <a:lstStyle>
            <a:lvl1pPr marL="0" indent="0" algn="l">
              <a:buNone/>
              <a:defRPr sz="6395" b="1" i="0" spc="58" baseline="0">
                <a:solidFill>
                  <a:schemeClr val="accent2"/>
                </a:solidFill>
                <a:latin typeface="Arial" panose="020B0604020202020204" pitchFamily="34" charset="0"/>
                <a:cs typeface="Arial" panose="020B0604020202020204" pitchFamily="34" charset="0"/>
              </a:defRPr>
            </a:lvl1pPr>
          </a:lstStyle>
          <a:p>
            <a:pPr lvl="0"/>
            <a:r>
              <a:rPr lang="en-US"/>
              <a:t>65%</a:t>
            </a:r>
          </a:p>
        </p:txBody>
      </p:sp>
      <p:sp>
        <p:nvSpPr>
          <p:cNvPr id="4" name="Slide Number Placeholder 5">
            <a:extLst>
              <a:ext uri="{FF2B5EF4-FFF2-40B4-BE49-F238E27FC236}">
                <a16:creationId xmlns:a16="http://schemas.microsoft.com/office/drawing/2014/main" id="{84F7E183-E8B4-3821-0208-934CD27B8EB2}"/>
              </a:ext>
            </a:extLst>
          </p:cNvPr>
          <p:cNvSpPr>
            <a:spLocks noGrp="1"/>
          </p:cNvSpPr>
          <p:nvPr>
            <p:ph type="sldNum" sz="quarter" idx="4"/>
          </p:nvPr>
        </p:nvSpPr>
        <p:spPr>
          <a:xfrm>
            <a:off x="14271423" y="7443889"/>
            <a:ext cx="400133" cy="212640"/>
          </a:xfrm>
          <a:prstGeom prst="rect">
            <a:avLst/>
          </a:prstGeom>
        </p:spPr>
        <p:txBody>
          <a:bodyPr vert="horz" wrap="none" lIns="0" tIns="0" rIns="0" bIns="0" rtlCol="0" anchor="b" anchorCtr="0"/>
          <a:lstStyle>
            <a:lvl1pPr algn="r">
              <a:defRPr sz="930" b="0" i="0">
                <a:solidFill>
                  <a:schemeClr val="tx1"/>
                </a:solidFill>
                <a:latin typeface="Arial" panose="020B0604020202020204" pitchFamily="34" charset="0"/>
              </a:defRPr>
            </a:lvl1pPr>
          </a:lstStyle>
          <a:p>
            <a:fld id="{B58DE5F1-E0F9-4CCA-92B7-7A6FC4DFEE14}" type="slidenum">
              <a:rPr lang="en-US" smtClean="0"/>
              <a:pPr/>
              <a:t>‹#›</a:t>
            </a:fld>
            <a:endParaRPr lang="en-US"/>
          </a:p>
        </p:txBody>
      </p:sp>
      <p:sp>
        <p:nvSpPr>
          <p:cNvPr id="8" name="Guidehouse">
            <a:extLst>
              <a:ext uri="{FF2B5EF4-FFF2-40B4-BE49-F238E27FC236}">
                <a16:creationId xmlns:a16="http://schemas.microsoft.com/office/drawing/2014/main" id="{D8B9EF81-3498-5260-E102-4AC5C124043D}"/>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latin typeface="Arial" panose="020B0604020202020204" pitchFamily="34" charset="0"/>
                <a:cs typeface="Arial" panose="020B0604020202020204" pitchFamily="34" charset="0"/>
              </a:rPr>
              <a:t>Gainwell Technologies</a:t>
            </a:r>
            <a:r>
              <a:rPr lang="en-US" sz="930" b="0">
                <a:latin typeface="Arial" panose="020B0604020202020204" pitchFamily="34" charset="0"/>
                <a:cs typeface="Arial" panose="020B0604020202020204" pitchFamily="34" charset="0"/>
              </a:rPr>
              <a:t>   Proprietary and Confidential</a:t>
            </a:r>
          </a:p>
        </p:txBody>
      </p:sp>
      <p:sp>
        <p:nvSpPr>
          <p:cNvPr id="2" name="Text Placeholder 24">
            <a:extLst>
              <a:ext uri="{FF2B5EF4-FFF2-40B4-BE49-F238E27FC236}">
                <a16:creationId xmlns:a16="http://schemas.microsoft.com/office/drawing/2014/main" id="{465A63A5-0859-2D74-5E69-124A8CCF8888}"/>
              </a:ext>
            </a:extLst>
          </p:cNvPr>
          <p:cNvSpPr>
            <a:spLocks noGrp="1"/>
          </p:cNvSpPr>
          <p:nvPr>
            <p:ph type="body" sz="quarter" idx="18" hasCustomPrompt="1"/>
          </p:nvPr>
        </p:nvSpPr>
        <p:spPr>
          <a:xfrm>
            <a:off x="6502536" y="816405"/>
            <a:ext cx="7491278" cy="1369066"/>
          </a:xfrm>
          <a:prstGeom prst="rect">
            <a:avLst/>
          </a:prstGeom>
        </p:spPr>
        <p:txBody>
          <a:bodyPr lIns="0" tIns="0" rIns="0" bIns="0"/>
          <a:lstStyle>
            <a:lvl1pPr marL="0" indent="0">
              <a:lnSpc>
                <a:spcPts val="2442"/>
              </a:lnSpc>
              <a:spcBef>
                <a:spcPts val="0"/>
              </a:spcBef>
              <a:spcAft>
                <a:spcPts val="698"/>
              </a:spcAft>
              <a:buNone/>
              <a:defRPr sz="1744" b="0" i="0" baseline="0">
                <a:solidFill>
                  <a:schemeClr val="bg1"/>
                </a:solidFill>
                <a:latin typeface="Arial" panose="020B0604020202020204" pitchFamily="34" charset="0"/>
                <a:cs typeface="Arial" panose="020B0604020202020204" pitchFamily="34" charset="0"/>
              </a:defRPr>
            </a:lvl1pPr>
          </a:lstStyle>
          <a:p>
            <a:pPr marL="0" marR="0" lvl="0" indent="0" algn="l" defTabSz="1063173" rtl="0" eaLnBrk="1" fontAlgn="auto" latinLnBrk="0" hangingPunct="1">
              <a:lnSpc>
                <a:spcPts val="2442"/>
              </a:lnSpc>
              <a:spcBef>
                <a:spcPts val="0"/>
              </a:spcBef>
              <a:spcAft>
                <a:spcPts val="698"/>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endParaRPr lang="en-US"/>
          </a:p>
        </p:txBody>
      </p:sp>
      <p:sp>
        <p:nvSpPr>
          <p:cNvPr id="3" name="Text Placeholder 24">
            <a:extLst>
              <a:ext uri="{FF2B5EF4-FFF2-40B4-BE49-F238E27FC236}">
                <a16:creationId xmlns:a16="http://schemas.microsoft.com/office/drawing/2014/main" id="{96ACEB9B-7375-1D5B-A62D-96F8AF4064D0}"/>
              </a:ext>
            </a:extLst>
          </p:cNvPr>
          <p:cNvSpPr>
            <a:spLocks noGrp="1"/>
          </p:cNvSpPr>
          <p:nvPr>
            <p:ph type="body" sz="quarter" idx="19" hasCustomPrompt="1"/>
          </p:nvPr>
        </p:nvSpPr>
        <p:spPr>
          <a:xfrm>
            <a:off x="571619" y="2317203"/>
            <a:ext cx="5125800" cy="281744"/>
          </a:xfrm>
          <a:prstGeom prst="rect">
            <a:avLst/>
          </a:prstGeom>
        </p:spPr>
        <p:txBody>
          <a:bodyPr lIns="0" tIns="0" rIns="0" bIns="0">
            <a:spAutoFit/>
          </a:bodyPr>
          <a:lstStyle>
            <a:lvl1pPr marL="0" indent="0">
              <a:lnSpc>
                <a:spcPts val="2442"/>
              </a:lnSpc>
              <a:spcBef>
                <a:spcPts val="0"/>
              </a:spcBef>
              <a:spcAft>
                <a:spcPts val="698"/>
              </a:spcAft>
              <a:buNone/>
              <a:defRPr sz="1744" b="1" i="0" baseline="0">
                <a:solidFill>
                  <a:schemeClr val="bg1"/>
                </a:solidFill>
                <a:latin typeface="Arial" panose="020B0604020202020204" pitchFamily="34" charset="0"/>
                <a:cs typeface="Arial" panose="020B0604020202020204" pitchFamily="34" charset="0"/>
              </a:defRPr>
            </a:lvl1pPr>
          </a:lstStyle>
          <a:p>
            <a:pPr marL="0" marR="0" lvl="0" indent="0" algn="l" defTabSz="1063173" rtl="0" eaLnBrk="1" fontAlgn="auto" latinLnBrk="0" hangingPunct="1">
              <a:lnSpc>
                <a:spcPts val="2442"/>
              </a:lnSpc>
              <a:spcBef>
                <a:spcPts val="0"/>
              </a:spcBef>
              <a:spcAft>
                <a:spcPts val="698"/>
              </a:spcAft>
              <a:buClrTx/>
              <a:buSzTx/>
              <a:buFont typeface="Arial" panose="020B0604020202020204" pitchFamily="34" charset="0"/>
              <a:buNone/>
              <a:tabLst/>
              <a:defRPr/>
            </a:pPr>
            <a:r>
              <a:rPr lang="en-US"/>
              <a:t>[Subhead]</a:t>
            </a:r>
          </a:p>
        </p:txBody>
      </p:sp>
    </p:spTree>
    <p:extLst>
      <p:ext uri="{BB962C8B-B14F-4D97-AF65-F5344CB8AC3E}">
        <p14:creationId xmlns:p14="http://schemas.microsoft.com/office/powerpoint/2010/main" val="3053000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allout">
    <p:bg>
      <p:bgPr>
        <a:gradFill>
          <a:gsLst>
            <a:gs pos="100000">
              <a:schemeClr val="accent2"/>
            </a:gs>
            <a:gs pos="28000">
              <a:schemeClr val="accent4"/>
            </a:gs>
          </a:gsLst>
          <a:lin ang="0" scaled="0"/>
        </a:gradFill>
        <a:effectLst/>
      </p:bgPr>
    </p:bg>
    <p:spTree>
      <p:nvGrpSpPr>
        <p:cNvPr id="1" name=""/>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610BA576-4CA7-8AB1-AF19-38E9C7B04F66}"/>
              </a:ext>
            </a:extLst>
          </p:cNvPr>
          <p:cNvSpPr/>
          <p:nvPr userDrawn="1"/>
        </p:nvSpPr>
        <p:spPr>
          <a:xfrm flipH="1">
            <a:off x="10297083" y="752977"/>
            <a:ext cx="4099643" cy="6424135"/>
          </a:xfrm>
          <a:prstGeom prst="round2DiagRect">
            <a:avLst/>
          </a:prstGeom>
          <a:solidFill>
            <a:schemeClr val="bg1"/>
          </a:solidFill>
          <a:ln>
            <a:noFill/>
          </a:ln>
          <a:effectLst>
            <a:outerShdw blurRad="464334" dist="38100" dir="8100000" sx="105538" sy="105538" algn="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Picture Placeholder 4">
            <a:extLst>
              <a:ext uri="{FF2B5EF4-FFF2-40B4-BE49-F238E27FC236}">
                <a16:creationId xmlns:a16="http://schemas.microsoft.com/office/drawing/2014/main" id="{41CF16E2-72A7-306D-A115-6732B14C1B43}"/>
              </a:ext>
            </a:extLst>
          </p:cNvPr>
          <p:cNvSpPr>
            <a:spLocks noGrp="1"/>
          </p:cNvSpPr>
          <p:nvPr>
            <p:ph type="pic" sz="quarter" idx="25"/>
          </p:nvPr>
        </p:nvSpPr>
        <p:spPr>
          <a:xfrm>
            <a:off x="10304270" y="752976"/>
            <a:ext cx="4078102" cy="4103060"/>
          </a:xfrm>
          <a:prstGeom prst="round1Rect">
            <a:avLst/>
          </a:prstGeom>
          <a:solidFill>
            <a:schemeClr val="bg1">
              <a:lumMod val="95000"/>
            </a:schemeClr>
          </a:solidFill>
        </p:spPr>
        <p:txBody>
          <a:bodyPr anchor="ctr" anchorCtr="0">
            <a:normAutofit/>
          </a:bodyPr>
          <a:lstStyle>
            <a:lvl1pPr marL="0" indent="0" algn="ctr">
              <a:spcBef>
                <a:spcPts val="0"/>
              </a:spcBef>
              <a:buNone/>
              <a:defRPr sz="1395"/>
            </a:lvl1pPr>
          </a:lstStyle>
          <a:p>
            <a:r>
              <a:rPr lang="en-US"/>
              <a:t>Click icon to add picture</a:t>
            </a:r>
          </a:p>
        </p:txBody>
      </p:sp>
      <p:sp>
        <p:nvSpPr>
          <p:cNvPr id="6" name="Round Diagonal Corner Rectangle 5">
            <a:extLst>
              <a:ext uri="{FF2B5EF4-FFF2-40B4-BE49-F238E27FC236}">
                <a16:creationId xmlns:a16="http://schemas.microsoft.com/office/drawing/2014/main" id="{A33D24E5-21DF-6C88-04A9-EF160AA8838D}"/>
              </a:ext>
            </a:extLst>
          </p:cNvPr>
          <p:cNvSpPr/>
          <p:nvPr userDrawn="1"/>
        </p:nvSpPr>
        <p:spPr>
          <a:xfrm flipV="1">
            <a:off x="5741194" y="752977"/>
            <a:ext cx="4099643" cy="6424135"/>
          </a:xfrm>
          <a:prstGeom prst="round2DiagRect">
            <a:avLst/>
          </a:prstGeom>
          <a:solidFill>
            <a:schemeClr val="bg1"/>
          </a:solidFill>
          <a:ln>
            <a:noFill/>
          </a:ln>
          <a:effectLst>
            <a:outerShdw blurRad="464334" dist="38100" dir="8100000" sx="105538" sy="105538" algn="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63173" rtl="0" eaLnBrk="1" fontAlgn="auto" latinLnBrk="0" hangingPunct="1">
              <a:lnSpc>
                <a:spcPct val="100000"/>
              </a:lnSpc>
              <a:spcBef>
                <a:spcPts val="0"/>
              </a:spcBef>
              <a:spcAft>
                <a:spcPts val="0"/>
              </a:spcAft>
              <a:buClrTx/>
              <a:buSzTx/>
              <a:buFontTx/>
              <a:buNone/>
              <a:tabLst/>
              <a:defRPr/>
            </a:pPr>
            <a:endParaRPr kumimoji="0" lang="en-US" sz="2093"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Text Placeholder 11">
            <a:extLst>
              <a:ext uri="{FF2B5EF4-FFF2-40B4-BE49-F238E27FC236}">
                <a16:creationId xmlns:a16="http://schemas.microsoft.com/office/drawing/2014/main" id="{D387194E-F6D2-20EC-3C5C-A14956BE0ECC}"/>
              </a:ext>
            </a:extLst>
          </p:cNvPr>
          <p:cNvSpPr>
            <a:spLocks noGrp="1"/>
          </p:cNvSpPr>
          <p:nvPr>
            <p:ph type="body" sz="quarter" idx="10"/>
          </p:nvPr>
        </p:nvSpPr>
        <p:spPr>
          <a:xfrm>
            <a:off x="578780" y="1113101"/>
            <a:ext cx="5118639" cy="1717736"/>
          </a:xfrm>
          <a:prstGeom prst="rect">
            <a:avLst/>
          </a:prstGeom>
        </p:spPr>
        <p:txBody>
          <a:bodyPr lIns="0" tIns="0" rIns="0" bIns="0" anchor="t"/>
          <a:lstStyle>
            <a:lvl1pPr marL="0" indent="0">
              <a:lnSpc>
                <a:spcPts val="4186"/>
              </a:lnSpc>
              <a:spcBef>
                <a:spcPts val="0"/>
              </a:spcBef>
              <a:buNone/>
              <a:defRPr sz="4186" b="0" i="0" spc="58"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4">
            <a:extLst>
              <a:ext uri="{FF2B5EF4-FFF2-40B4-BE49-F238E27FC236}">
                <a16:creationId xmlns:a16="http://schemas.microsoft.com/office/drawing/2014/main" id="{BFD47FE2-B285-5C5E-F1D1-271628BB8E45}"/>
              </a:ext>
            </a:extLst>
          </p:cNvPr>
          <p:cNvSpPr>
            <a:spLocks noGrp="1"/>
          </p:cNvSpPr>
          <p:nvPr>
            <p:ph type="body" sz="quarter" idx="12" hasCustomPrompt="1"/>
          </p:nvPr>
        </p:nvSpPr>
        <p:spPr>
          <a:xfrm>
            <a:off x="571619" y="3426741"/>
            <a:ext cx="4141913" cy="2199680"/>
          </a:xfrm>
          <a:prstGeom prst="rect">
            <a:avLst/>
          </a:prstGeom>
        </p:spPr>
        <p:txBody>
          <a:bodyPr lIns="0" tIns="0" rIns="0" bIns="0"/>
          <a:lstStyle>
            <a:lvl1pPr marL="0" indent="0">
              <a:lnSpc>
                <a:spcPts val="2442"/>
              </a:lnSpc>
              <a:spcBef>
                <a:spcPts val="0"/>
              </a:spcBef>
              <a:spcAft>
                <a:spcPts val="698"/>
              </a:spcAft>
              <a:buNone/>
              <a:defRPr sz="1744" b="0" i="0" baseline="0">
                <a:solidFill>
                  <a:schemeClr val="bg1"/>
                </a:solidFill>
                <a:latin typeface="Arial" panose="020B0604020202020204" pitchFamily="34" charset="0"/>
                <a:cs typeface="Arial" panose="020B0604020202020204" pitchFamily="34" charset="0"/>
              </a:defRPr>
            </a:lvl1pPr>
          </a:lstStyle>
          <a:p>
            <a:pPr marL="0" marR="0" lvl="0" indent="0" algn="l" defTabSz="1063173" rtl="0" eaLnBrk="1" fontAlgn="auto" latinLnBrk="0" hangingPunct="1">
              <a:lnSpc>
                <a:spcPts val="2442"/>
              </a:lnSpc>
              <a:spcBef>
                <a:spcPts val="0"/>
              </a:spcBef>
              <a:spcAft>
                <a:spcPts val="698"/>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endParaRPr lang="en-US"/>
          </a:p>
        </p:txBody>
      </p:sp>
      <p:sp>
        <p:nvSpPr>
          <p:cNvPr id="28" name="Text Placeholder 11">
            <a:extLst>
              <a:ext uri="{FF2B5EF4-FFF2-40B4-BE49-F238E27FC236}">
                <a16:creationId xmlns:a16="http://schemas.microsoft.com/office/drawing/2014/main" id="{9679490A-7533-66FD-AC0B-4D4B0EBC6659}"/>
              </a:ext>
            </a:extLst>
          </p:cNvPr>
          <p:cNvSpPr>
            <a:spLocks noGrp="1"/>
          </p:cNvSpPr>
          <p:nvPr>
            <p:ph type="body" sz="quarter" idx="20" hasCustomPrompt="1"/>
          </p:nvPr>
        </p:nvSpPr>
        <p:spPr>
          <a:xfrm>
            <a:off x="6286450" y="5651576"/>
            <a:ext cx="2933355" cy="232610"/>
          </a:xfrm>
          <a:prstGeom prst="rect">
            <a:avLst/>
          </a:prstGeom>
        </p:spPr>
        <p:txBody>
          <a:bodyPr lIns="0" tIns="0" rIns="0" bIns="0" anchor="t">
            <a:spAutoFit/>
          </a:bodyPr>
          <a:lstStyle>
            <a:lvl1pPr marL="0" indent="0">
              <a:lnSpc>
                <a:spcPct val="100000"/>
              </a:lnSpc>
              <a:buNone/>
              <a:defRPr sz="1512" b="0" i="0" spc="0"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a:t>
            </a:r>
          </a:p>
        </p:txBody>
      </p:sp>
      <p:sp>
        <p:nvSpPr>
          <p:cNvPr id="29" name="Text Placeholder 11">
            <a:extLst>
              <a:ext uri="{FF2B5EF4-FFF2-40B4-BE49-F238E27FC236}">
                <a16:creationId xmlns:a16="http://schemas.microsoft.com/office/drawing/2014/main" id="{765028FA-07D6-D9D7-D617-006DDE670CDF}"/>
              </a:ext>
            </a:extLst>
          </p:cNvPr>
          <p:cNvSpPr>
            <a:spLocks noGrp="1"/>
          </p:cNvSpPr>
          <p:nvPr>
            <p:ph type="body" sz="quarter" idx="21" hasCustomPrompt="1"/>
          </p:nvPr>
        </p:nvSpPr>
        <p:spPr>
          <a:xfrm>
            <a:off x="6286449" y="5134057"/>
            <a:ext cx="2933355" cy="386491"/>
          </a:xfrm>
          <a:prstGeom prst="rect">
            <a:avLst/>
          </a:prstGeom>
        </p:spPr>
        <p:txBody>
          <a:bodyPr lIns="0" tIns="0" rIns="0" bIns="0" anchor="t">
            <a:spAutoFit/>
          </a:bodyPr>
          <a:lstStyle>
            <a:lvl1pPr marL="0" indent="0">
              <a:buNone/>
              <a:defRPr sz="2790" b="0" i="0" spc="0" baseline="0">
                <a:solidFill>
                  <a:schemeClr val="accent6"/>
                </a:solidFill>
                <a:latin typeface="Arial" panose="020B0604020202020204" pitchFamily="34" charset="0"/>
                <a:cs typeface="Arial" panose="020B0604020202020204" pitchFamily="34" charset="0"/>
              </a:defRPr>
            </a:lvl1pPr>
          </a:lstStyle>
          <a:p>
            <a:pPr lvl="0"/>
            <a:r>
              <a:rPr lang="en-US"/>
              <a:t>2 Million</a:t>
            </a:r>
          </a:p>
        </p:txBody>
      </p:sp>
      <p:sp>
        <p:nvSpPr>
          <p:cNvPr id="35" name="Text Placeholder 11">
            <a:extLst>
              <a:ext uri="{FF2B5EF4-FFF2-40B4-BE49-F238E27FC236}">
                <a16:creationId xmlns:a16="http://schemas.microsoft.com/office/drawing/2014/main" id="{FBB93340-E274-C824-2122-4EFE4CBA131A}"/>
              </a:ext>
            </a:extLst>
          </p:cNvPr>
          <p:cNvSpPr>
            <a:spLocks noGrp="1"/>
          </p:cNvSpPr>
          <p:nvPr>
            <p:ph type="body" sz="quarter" idx="23" hasCustomPrompt="1"/>
          </p:nvPr>
        </p:nvSpPr>
        <p:spPr>
          <a:xfrm>
            <a:off x="10821126" y="5134057"/>
            <a:ext cx="2933355" cy="386491"/>
          </a:xfrm>
          <a:prstGeom prst="rect">
            <a:avLst/>
          </a:prstGeom>
        </p:spPr>
        <p:txBody>
          <a:bodyPr lIns="0" tIns="0" rIns="0" bIns="0" anchor="t">
            <a:spAutoFit/>
          </a:bodyPr>
          <a:lstStyle>
            <a:lvl1pPr marL="0" indent="0">
              <a:buNone/>
              <a:defRPr sz="2790" b="0" i="0" spc="0" baseline="0">
                <a:solidFill>
                  <a:schemeClr val="accent6"/>
                </a:solidFill>
                <a:latin typeface="Arial" panose="020B0604020202020204" pitchFamily="34" charset="0"/>
                <a:cs typeface="Arial" panose="020B0604020202020204" pitchFamily="34" charset="0"/>
              </a:defRPr>
            </a:lvl1pPr>
          </a:lstStyle>
          <a:p>
            <a:pPr lvl="0"/>
            <a:r>
              <a:rPr lang="en-US"/>
              <a:t>1.3 Billion</a:t>
            </a:r>
          </a:p>
        </p:txBody>
      </p:sp>
      <p:sp>
        <p:nvSpPr>
          <p:cNvPr id="5" name="Guidehouse">
            <a:extLst>
              <a:ext uri="{FF2B5EF4-FFF2-40B4-BE49-F238E27FC236}">
                <a16:creationId xmlns:a16="http://schemas.microsoft.com/office/drawing/2014/main" id="{E2BA3F88-AC3F-A376-390D-815B000E3634}"/>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solidFill>
                  <a:schemeClr val="bg1"/>
                </a:solidFill>
                <a:latin typeface="Arial" panose="020B0604020202020204" pitchFamily="34" charset="0"/>
                <a:cs typeface="Arial" panose="020B0604020202020204" pitchFamily="34" charset="0"/>
              </a:rPr>
              <a:t>Gainwell Technologies</a:t>
            </a:r>
            <a:r>
              <a:rPr lang="en-US" sz="930" b="0">
                <a:solidFill>
                  <a:schemeClr val="bg1"/>
                </a:solidFill>
                <a:latin typeface="Arial" panose="020B0604020202020204" pitchFamily="34" charset="0"/>
                <a:cs typeface="Arial" panose="020B0604020202020204" pitchFamily="34" charset="0"/>
              </a:rPr>
              <a:t>   Proprietary and Confidential</a:t>
            </a:r>
          </a:p>
        </p:txBody>
      </p:sp>
      <p:sp>
        <p:nvSpPr>
          <p:cNvPr id="7" name="Slide Number Placeholder 8">
            <a:extLst>
              <a:ext uri="{FF2B5EF4-FFF2-40B4-BE49-F238E27FC236}">
                <a16:creationId xmlns:a16="http://schemas.microsoft.com/office/drawing/2014/main" id="{537835C3-E8C1-AC30-E378-E117EDF7EF2B}"/>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solidFill>
                  <a:schemeClr val="bg1"/>
                </a:solidFill>
              </a:rPr>
              <a:pPr algn="r"/>
              <a:t>‹#›</a:t>
            </a:fld>
            <a:endParaRPr lang="en-US" sz="930">
              <a:solidFill>
                <a:schemeClr val="bg1"/>
              </a:solidFill>
            </a:endParaRPr>
          </a:p>
        </p:txBody>
      </p:sp>
      <p:sp>
        <p:nvSpPr>
          <p:cNvPr id="8" name="Text Placeholder 24">
            <a:extLst>
              <a:ext uri="{FF2B5EF4-FFF2-40B4-BE49-F238E27FC236}">
                <a16:creationId xmlns:a16="http://schemas.microsoft.com/office/drawing/2014/main" id="{F007E3E9-60D4-6ACD-A516-62CBAB2E2E88}"/>
              </a:ext>
            </a:extLst>
          </p:cNvPr>
          <p:cNvSpPr>
            <a:spLocks noGrp="1"/>
          </p:cNvSpPr>
          <p:nvPr>
            <p:ph type="body" sz="quarter" idx="19" hasCustomPrompt="1"/>
          </p:nvPr>
        </p:nvSpPr>
        <p:spPr>
          <a:xfrm>
            <a:off x="571619" y="2851490"/>
            <a:ext cx="5125800" cy="281744"/>
          </a:xfrm>
          <a:prstGeom prst="rect">
            <a:avLst/>
          </a:prstGeom>
        </p:spPr>
        <p:txBody>
          <a:bodyPr lIns="0" tIns="0" rIns="0" bIns="0">
            <a:spAutoFit/>
          </a:bodyPr>
          <a:lstStyle>
            <a:lvl1pPr marL="0" indent="0">
              <a:lnSpc>
                <a:spcPts val="2442"/>
              </a:lnSpc>
              <a:spcBef>
                <a:spcPts val="0"/>
              </a:spcBef>
              <a:spcAft>
                <a:spcPts val="698"/>
              </a:spcAft>
              <a:buNone/>
              <a:defRPr sz="1744" b="1" i="0" baseline="0">
                <a:solidFill>
                  <a:schemeClr val="bg1"/>
                </a:solidFill>
                <a:latin typeface="Arial" panose="020B0604020202020204" pitchFamily="34" charset="0"/>
                <a:cs typeface="Arial" panose="020B0604020202020204" pitchFamily="34" charset="0"/>
              </a:defRPr>
            </a:lvl1pPr>
          </a:lstStyle>
          <a:p>
            <a:pPr marL="0" marR="0" lvl="0" indent="0" algn="l" defTabSz="1063173" rtl="0" eaLnBrk="1" fontAlgn="auto" latinLnBrk="0" hangingPunct="1">
              <a:lnSpc>
                <a:spcPts val="2442"/>
              </a:lnSpc>
              <a:spcBef>
                <a:spcPts val="0"/>
              </a:spcBef>
              <a:spcAft>
                <a:spcPts val="698"/>
              </a:spcAft>
              <a:buClrTx/>
              <a:buSzTx/>
              <a:buFont typeface="Arial" panose="020B0604020202020204" pitchFamily="34" charset="0"/>
              <a:buNone/>
              <a:tabLst/>
              <a:defRPr/>
            </a:pPr>
            <a:r>
              <a:rPr lang="en-US"/>
              <a:t>[Subhead]</a:t>
            </a:r>
          </a:p>
        </p:txBody>
      </p:sp>
      <p:sp>
        <p:nvSpPr>
          <p:cNvPr id="2" name="Picture Placeholder 4">
            <a:extLst>
              <a:ext uri="{FF2B5EF4-FFF2-40B4-BE49-F238E27FC236}">
                <a16:creationId xmlns:a16="http://schemas.microsoft.com/office/drawing/2014/main" id="{C9308B46-B04C-0EE5-9AC3-3F9A9BABDCCB}"/>
              </a:ext>
            </a:extLst>
          </p:cNvPr>
          <p:cNvSpPr>
            <a:spLocks noGrp="1"/>
          </p:cNvSpPr>
          <p:nvPr>
            <p:ph type="pic" sz="quarter" idx="13"/>
          </p:nvPr>
        </p:nvSpPr>
        <p:spPr>
          <a:xfrm>
            <a:off x="5741192" y="752977"/>
            <a:ext cx="4078102" cy="4103060"/>
          </a:xfrm>
          <a:prstGeom prst="round1Rect">
            <a:avLst/>
          </a:prstGeom>
          <a:solidFill>
            <a:schemeClr val="bg1">
              <a:lumMod val="95000"/>
            </a:schemeClr>
          </a:solidFill>
        </p:spPr>
        <p:txBody>
          <a:bodyPr anchor="ctr" anchorCtr="0">
            <a:normAutofit/>
          </a:bodyPr>
          <a:lstStyle>
            <a:lvl1pPr marL="0" indent="0" algn="ctr">
              <a:spcBef>
                <a:spcPts val="0"/>
              </a:spcBef>
              <a:buNone/>
              <a:defRPr sz="1395"/>
            </a:lvl1pPr>
          </a:lstStyle>
          <a:p>
            <a:r>
              <a:rPr lang="en-US"/>
              <a:t>Click icon to add picture</a:t>
            </a:r>
          </a:p>
        </p:txBody>
      </p:sp>
      <p:sp>
        <p:nvSpPr>
          <p:cNvPr id="11" name="Text Placeholder 11">
            <a:extLst>
              <a:ext uri="{FF2B5EF4-FFF2-40B4-BE49-F238E27FC236}">
                <a16:creationId xmlns:a16="http://schemas.microsoft.com/office/drawing/2014/main" id="{9579B4F1-F36F-3545-1690-0B7F49BD8267}"/>
              </a:ext>
            </a:extLst>
          </p:cNvPr>
          <p:cNvSpPr>
            <a:spLocks noGrp="1"/>
          </p:cNvSpPr>
          <p:nvPr>
            <p:ph type="body" sz="quarter" idx="24" hasCustomPrompt="1"/>
          </p:nvPr>
        </p:nvSpPr>
        <p:spPr>
          <a:xfrm>
            <a:off x="10821124" y="5651575"/>
            <a:ext cx="2933355" cy="232610"/>
          </a:xfrm>
          <a:prstGeom prst="rect">
            <a:avLst/>
          </a:prstGeom>
        </p:spPr>
        <p:txBody>
          <a:bodyPr lIns="0" tIns="0" rIns="0" bIns="0" anchor="t">
            <a:spAutoFit/>
          </a:bodyPr>
          <a:lstStyle>
            <a:lvl1pPr marL="0" indent="0">
              <a:lnSpc>
                <a:spcPct val="100000"/>
              </a:lnSpc>
              <a:buNone/>
              <a:defRPr sz="1512" b="0" i="0" spc="0"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a:t>
            </a:r>
          </a:p>
        </p:txBody>
      </p:sp>
    </p:spTree>
    <p:extLst>
      <p:ext uri="{BB962C8B-B14F-4D97-AF65-F5344CB8AC3E}">
        <p14:creationId xmlns:p14="http://schemas.microsoft.com/office/powerpoint/2010/main" val="338249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Divider - Green">
    <p:bg>
      <p:bgPr>
        <a:solidFill>
          <a:schemeClr val="accent1"/>
        </a:solidFill>
        <a:effectLst/>
      </p:bgPr>
    </p:bg>
    <p:spTree>
      <p:nvGrpSpPr>
        <p:cNvPr id="1" name=""/>
        <p:cNvGrpSpPr/>
        <p:nvPr/>
      </p:nvGrpSpPr>
      <p:grpSpPr>
        <a:xfrm>
          <a:off x="0" y="0"/>
          <a:ext cx="0" cy="0"/>
          <a:chOff x="0" y="0"/>
          <a:chExt cx="0" cy="0"/>
        </a:xfrm>
      </p:grpSpPr>
      <p:grpSp>
        <p:nvGrpSpPr>
          <p:cNvPr id="141" name="Graphic 3">
            <a:extLst>
              <a:ext uri="{FF2B5EF4-FFF2-40B4-BE49-F238E27FC236}">
                <a16:creationId xmlns:a16="http://schemas.microsoft.com/office/drawing/2014/main" id="{E734EE15-D216-2F05-A4C0-DEEFA9F78E69}"/>
              </a:ext>
            </a:extLst>
          </p:cNvPr>
          <p:cNvGrpSpPr/>
          <p:nvPr/>
        </p:nvGrpSpPr>
        <p:grpSpPr>
          <a:xfrm>
            <a:off x="8195664" y="1092457"/>
            <a:ext cx="6129513" cy="5793346"/>
            <a:chOff x="6555165" y="939560"/>
            <a:chExt cx="4902589" cy="4982531"/>
          </a:xfrm>
          <a:solidFill>
            <a:schemeClr val="accent1"/>
          </a:solidFill>
        </p:grpSpPr>
        <p:sp>
          <p:nvSpPr>
            <p:cNvPr id="142" name="Freeform 141">
              <a:extLst>
                <a:ext uri="{FF2B5EF4-FFF2-40B4-BE49-F238E27FC236}">
                  <a16:creationId xmlns:a16="http://schemas.microsoft.com/office/drawing/2014/main" id="{3178AC36-89C5-A6B6-BBD5-D1F64824DC1A}"/>
                </a:ext>
              </a:extLst>
            </p:cNvPr>
            <p:cNvSpPr/>
            <p:nvPr/>
          </p:nvSpPr>
          <p:spPr>
            <a:xfrm>
              <a:off x="6555165" y="939560"/>
              <a:ext cx="4902589" cy="4982531"/>
            </a:xfrm>
            <a:custGeom>
              <a:avLst/>
              <a:gdLst>
                <a:gd name="connsiteX0" fmla="*/ 0 w 4902589"/>
                <a:gd name="connsiteY0" fmla="*/ 1146123 h 4982531"/>
                <a:gd name="connsiteX1" fmla="*/ 3726761 w 4902589"/>
                <a:gd name="connsiteY1" fmla="*/ 1146123 h 4982531"/>
                <a:gd name="connsiteX2" fmla="*/ 3726761 w 4902589"/>
                <a:gd name="connsiteY2" fmla="*/ 4982531 h 4982531"/>
                <a:gd name="connsiteX3" fmla="*/ 4902590 w 4902589"/>
                <a:gd name="connsiteY3" fmla="*/ 4982531 h 4982531"/>
                <a:gd name="connsiteX4" fmla="*/ 4902590 w 4902589"/>
                <a:gd name="connsiteY4" fmla="*/ 0 h 4982531"/>
                <a:gd name="connsiteX5" fmla="*/ 0 w 4902589"/>
                <a:gd name="connsiteY5" fmla="*/ 0 h 4982531"/>
                <a:gd name="connsiteX6" fmla="*/ 0 w 4902589"/>
                <a:gd name="connsiteY6" fmla="*/ 1146123 h 498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589" h="4982531">
                  <a:moveTo>
                    <a:pt x="0" y="1146123"/>
                  </a:moveTo>
                  <a:lnTo>
                    <a:pt x="3726761" y="1146123"/>
                  </a:lnTo>
                  <a:lnTo>
                    <a:pt x="3726761" y="4982531"/>
                  </a:lnTo>
                  <a:lnTo>
                    <a:pt x="4902590" y="4982531"/>
                  </a:lnTo>
                  <a:lnTo>
                    <a:pt x="4902590" y="0"/>
                  </a:lnTo>
                  <a:lnTo>
                    <a:pt x="0" y="0"/>
                  </a:lnTo>
                  <a:lnTo>
                    <a:pt x="0" y="1146123"/>
                  </a:lnTo>
                  <a:close/>
                </a:path>
              </a:pathLst>
            </a:custGeom>
            <a:grpFill/>
            <a:ln w="13029" cap="flat">
              <a:solidFill>
                <a:srgbClr val="FFFFFF"/>
              </a:solidFill>
              <a:prstDash val="solid"/>
              <a:miter/>
            </a:ln>
          </p:spPr>
          <p:txBody>
            <a:bodyPr rtlCol="0" anchor="ctr"/>
            <a:lstStyle/>
            <a:p>
              <a:endParaRPr lang="en-US" sz="2093"/>
            </a:p>
          </p:txBody>
        </p:sp>
        <p:sp>
          <p:nvSpPr>
            <p:cNvPr id="143" name="Freeform 142">
              <a:extLst>
                <a:ext uri="{FF2B5EF4-FFF2-40B4-BE49-F238E27FC236}">
                  <a16:creationId xmlns:a16="http://schemas.microsoft.com/office/drawing/2014/main" id="{90102847-8524-637F-B308-0FE5793A83AA}"/>
                </a:ext>
              </a:extLst>
            </p:cNvPr>
            <p:cNvSpPr/>
            <p:nvPr/>
          </p:nvSpPr>
          <p:spPr>
            <a:xfrm>
              <a:off x="6555165" y="3241457"/>
              <a:ext cx="2610662" cy="2680634"/>
            </a:xfrm>
            <a:custGeom>
              <a:avLst/>
              <a:gdLst>
                <a:gd name="connsiteX0" fmla="*/ 1753831 w 2610662"/>
                <a:gd name="connsiteY0" fmla="*/ 0 h 2680634"/>
                <a:gd name="connsiteX1" fmla="*/ 2610663 w 2610662"/>
                <a:gd name="connsiteY1" fmla="*/ 0 h 2680634"/>
                <a:gd name="connsiteX2" fmla="*/ 2610663 w 2610662"/>
                <a:gd name="connsiteY2" fmla="*/ 857114 h 2680634"/>
                <a:gd name="connsiteX3" fmla="*/ 856832 w 2610662"/>
                <a:gd name="connsiteY3" fmla="*/ 2680634 h 2680634"/>
                <a:gd name="connsiteX4" fmla="*/ 0 w 2610662"/>
                <a:gd name="connsiteY4" fmla="*/ 2680634 h 2680634"/>
                <a:gd name="connsiteX5" fmla="*/ 0 w 2610662"/>
                <a:gd name="connsiteY5" fmla="*/ 1823781 h 2680634"/>
                <a:gd name="connsiteX6" fmla="*/ 1753831 w 2610662"/>
                <a:gd name="connsiteY6" fmla="*/ 0 h 268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0662" h="2680634">
                  <a:moveTo>
                    <a:pt x="1753831" y="0"/>
                  </a:moveTo>
                  <a:lnTo>
                    <a:pt x="2610663" y="0"/>
                  </a:lnTo>
                  <a:lnTo>
                    <a:pt x="2610663" y="857114"/>
                  </a:lnTo>
                  <a:lnTo>
                    <a:pt x="856832" y="2680634"/>
                  </a:lnTo>
                  <a:lnTo>
                    <a:pt x="0" y="2680634"/>
                  </a:lnTo>
                  <a:lnTo>
                    <a:pt x="0" y="1823781"/>
                  </a:lnTo>
                  <a:lnTo>
                    <a:pt x="1753831" y="0"/>
                  </a:lnTo>
                  <a:close/>
                </a:path>
              </a:pathLst>
            </a:custGeom>
            <a:grpFill/>
            <a:ln w="13029" cap="flat">
              <a:solidFill>
                <a:srgbClr val="FFFFFF"/>
              </a:solidFill>
              <a:prstDash val="solid"/>
              <a:miter/>
            </a:ln>
          </p:spPr>
          <p:txBody>
            <a:bodyPr rtlCol="0" anchor="ctr"/>
            <a:lstStyle/>
            <a:p>
              <a:endParaRPr lang="en-US" sz="2093"/>
            </a:p>
          </p:txBody>
        </p:sp>
      </p:grpSp>
      <p:sp>
        <p:nvSpPr>
          <p:cNvPr id="2" name="Title 1">
            <a:extLst>
              <a:ext uri="{FF2B5EF4-FFF2-40B4-BE49-F238E27FC236}">
                <a16:creationId xmlns:a16="http://schemas.microsoft.com/office/drawing/2014/main" id="{42A20B57-9C1D-4E8F-B2A3-A6062F929C2D}"/>
              </a:ext>
            </a:extLst>
          </p:cNvPr>
          <p:cNvSpPr>
            <a:spLocks noGrp="1"/>
          </p:cNvSpPr>
          <p:nvPr>
            <p:ph type="title" hasCustomPrompt="1"/>
          </p:nvPr>
        </p:nvSpPr>
        <p:spPr>
          <a:xfrm>
            <a:off x="607486" y="2392202"/>
            <a:ext cx="4956274" cy="1594805"/>
          </a:xfrm>
        </p:spPr>
        <p:txBody>
          <a:bodyPr anchor="t" anchorCtr="0"/>
          <a:lstStyle>
            <a:lvl1pPr>
              <a:defRPr sz="3721" spc="0" baseline="0"/>
            </a:lvl1pPr>
          </a:lstStyle>
          <a:p>
            <a:r>
              <a:rPr lang="en-US"/>
              <a:t>[Enter Section Divider Header]</a:t>
            </a:r>
          </a:p>
        </p:txBody>
      </p:sp>
      <p:sp>
        <p:nvSpPr>
          <p:cNvPr id="9" name="Text Placeholder 2">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607485" y="4199646"/>
            <a:ext cx="6859429" cy="3083285"/>
          </a:xfrm>
        </p:spPr>
        <p:txBody>
          <a:bodyPr>
            <a:normAutofit/>
          </a:bodyPr>
          <a:lstStyle>
            <a:lvl1pPr>
              <a:buClr>
                <a:schemeClr val="tx1"/>
              </a:buClr>
              <a:defRPr sz="2093"/>
            </a:lvl1pPr>
          </a:lstStyle>
          <a:p>
            <a:pPr lvl="0"/>
            <a:r>
              <a:rPr lang="en-US"/>
              <a:t>[Additional content, if needed]</a:t>
            </a:r>
          </a:p>
        </p:txBody>
      </p:sp>
    </p:spTree>
    <p:extLst>
      <p:ext uri="{BB962C8B-B14F-4D97-AF65-F5344CB8AC3E}">
        <p14:creationId xmlns:p14="http://schemas.microsoft.com/office/powerpoint/2010/main" val="3714095855"/>
      </p:ext>
    </p:extLst>
  </p:cSld>
  <p:clrMapOvr>
    <a:masterClrMapping/>
  </p:clrMapOvr>
  <p:extLst>
    <p:ext uri="{DCECCB84-F9BA-43D5-87BE-67443E8EF086}">
      <p15:sldGuideLst xmlns:p15="http://schemas.microsoft.com/office/powerpoint/2012/main">
        <p15:guide id="2" pos="3744">
          <p15:clr>
            <a:srgbClr val="FBAE40"/>
          </p15:clr>
        </p15:guide>
        <p15:guide id="3" orient="horz" pos="1296">
          <p15:clr>
            <a:srgbClr val="FBAE40"/>
          </p15:clr>
        </p15:guide>
        <p15:guide id="4" orient="horz" pos="3946">
          <p15:clr>
            <a:srgbClr val="FBAE40"/>
          </p15:clr>
        </p15:guide>
        <p15:guide id="5" pos="393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Column">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656772ED-4BE4-555E-7D21-AF41C3A09922}"/>
              </a:ext>
            </a:extLst>
          </p:cNvPr>
          <p:cNvSpPr>
            <a:spLocks noGrp="1"/>
          </p:cNvSpPr>
          <p:nvPr>
            <p:ph type="body" sz="quarter" idx="10" hasCustomPrompt="1"/>
          </p:nvPr>
        </p:nvSpPr>
        <p:spPr>
          <a:xfrm>
            <a:off x="572360" y="2417329"/>
            <a:ext cx="3574605" cy="254591"/>
          </a:xfrm>
          <a:prstGeom prst="rect">
            <a:avLst/>
          </a:prstGeom>
        </p:spPr>
        <p:txBody>
          <a:bodyPr lIns="0" tIns="0" rIns="0" bIns="0" anchor="t"/>
          <a:lstStyle>
            <a:lvl1pPr marL="0" indent="0">
              <a:buNone/>
              <a:defRPr sz="1860" b="1" i="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11" name="Text Placeholder 11">
            <a:extLst>
              <a:ext uri="{FF2B5EF4-FFF2-40B4-BE49-F238E27FC236}">
                <a16:creationId xmlns:a16="http://schemas.microsoft.com/office/drawing/2014/main" id="{3431650F-8F98-42B7-3323-A774B4BD1073}"/>
              </a:ext>
            </a:extLst>
          </p:cNvPr>
          <p:cNvSpPr>
            <a:spLocks noGrp="1"/>
          </p:cNvSpPr>
          <p:nvPr>
            <p:ph type="body" sz="quarter" idx="14" hasCustomPrompt="1"/>
          </p:nvPr>
        </p:nvSpPr>
        <p:spPr>
          <a:xfrm>
            <a:off x="7855705" y="2417329"/>
            <a:ext cx="3574605" cy="254591"/>
          </a:xfrm>
          <a:prstGeom prst="rect">
            <a:avLst/>
          </a:prstGeom>
        </p:spPr>
        <p:txBody>
          <a:bodyPr lIns="0" tIns="0" rIns="0" bIns="0" anchor="t"/>
          <a:lstStyle>
            <a:lvl1pPr marL="0" indent="0">
              <a:buNone/>
              <a:defRPr sz="1860" b="1" i="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6ACF4B0D-93FF-3FFC-8C19-7585EE51071A}"/>
              </a:ext>
            </a:extLst>
          </p:cNvPr>
          <p:cNvSpPr>
            <a:spLocks noGrp="1"/>
          </p:cNvSpPr>
          <p:nvPr>
            <p:ph type="body" sz="quarter" idx="15"/>
          </p:nvPr>
        </p:nvSpPr>
        <p:spPr>
          <a:xfrm>
            <a:off x="572361" y="712515"/>
            <a:ext cx="5529973" cy="1180943"/>
          </a:xfrm>
          <a:prstGeom prst="rect">
            <a:avLst/>
          </a:prstGeom>
        </p:spPr>
        <p:txBody>
          <a:bodyPr lIns="0" tIns="0" rIns="0" bIns="0" anchor="t"/>
          <a:lstStyle>
            <a:lvl1pPr marL="0" indent="0">
              <a:lnSpc>
                <a:spcPts val="4186"/>
              </a:lnSpc>
              <a:spcBef>
                <a:spcPts val="0"/>
              </a:spcBef>
              <a:buNone/>
              <a:defRPr sz="4186" b="1" i="0" spc="58"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a:extLst>
              <a:ext uri="{FF2B5EF4-FFF2-40B4-BE49-F238E27FC236}">
                <a16:creationId xmlns:a16="http://schemas.microsoft.com/office/drawing/2014/main" id="{6B06319D-02BB-BCDF-8104-1CE8E1248349}"/>
              </a:ext>
            </a:extLst>
          </p:cNvPr>
          <p:cNvSpPr>
            <a:spLocks noGrp="1"/>
          </p:cNvSpPr>
          <p:nvPr>
            <p:ph type="body" sz="quarter" idx="17"/>
          </p:nvPr>
        </p:nvSpPr>
        <p:spPr>
          <a:xfrm>
            <a:off x="571619" y="2999485"/>
            <a:ext cx="5531605" cy="193245"/>
          </a:xfrm>
          <a:prstGeom prst="rect">
            <a:avLst/>
          </a:prstGeom>
        </p:spPr>
        <p:txBody>
          <a:bodyPr lIns="0" tIns="0" rIns="0" bIns="0">
            <a:spAutoFit/>
          </a:bodyPr>
          <a:lstStyle>
            <a:lvl1pPr marL="0" indent="0">
              <a:buNone/>
              <a:defRPr sz="1395">
                <a:latin typeface="Arial" panose="020B0604020202020204" pitchFamily="34" charset="0"/>
                <a:cs typeface="Arial" panose="020B0604020202020204" pitchFamily="34" charset="0"/>
              </a:defRPr>
            </a:lvl1pPr>
            <a:lvl2pPr marL="531586" indent="0">
              <a:buNone/>
              <a:defRPr sz="1395">
                <a:latin typeface="Arial" panose="020B0604020202020204" pitchFamily="34" charset="0"/>
                <a:cs typeface="Arial" panose="020B0604020202020204" pitchFamily="34" charset="0"/>
              </a:defRPr>
            </a:lvl2pPr>
            <a:lvl3pPr marL="1063173" indent="0">
              <a:buNone/>
              <a:defRPr sz="1395">
                <a:latin typeface="Arial" panose="020B0604020202020204" pitchFamily="34" charset="0"/>
                <a:cs typeface="Arial" panose="020B0604020202020204" pitchFamily="34" charset="0"/>
              </a:defRPr>
            </a:lvl3pPr>
            <a:lvl4pPr marL="1594759" indent="0">
              <a:buNone/>
              <a:defRPr sz="1395">
                <a:latin typeface="Arial" panose="020B0604020202020204" pitchFamily="34" charset="0"/>
                <a:cs typeface="Arial" panose="020B0604020202020204" pitchFamily="34" charset="0"/>
              </a:defRPr>
            </a:lvl4pPr>
            <a:lvl5pPr marL="2126346" indent="0">
              <a:buNone/>
              <a:defRPr sz="1395">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6">
            <a:extLst>
              <a:ext uri="{FF2B5EF4-FFF2-40B4-BE49-F238E27FC236}">
                <a16:creationId xmlns:a16="http://schemas.microsoft.com/office/drawing/2014/main" id="{22FDFD26-F59A-0B78-4A1F-0B965FBFD3F2}"/>
              </a:ext>
            </a:extLst>
          </p:cNvPr>
          <p:cNvSpPr>
            <a:spLocks noGrp="1"/>
          </p:cNvSpPr>
          <p:nvPr>
            <p:ph type="body" sz="quarter" idx="18"/>
          </p:nvPr>
        </p:nvSpPr>
        <p:spPr>
          <a:xfrm>
            <a:off x="7855705" y="2999485"/>
            <a:ext cx="5531605" cy="193245"/>
          </a:xfrm>
          <a:prstGeom prst="rect">
            <a:avLst/>
          </a:prstGeom>
        </p:spPr>
        <p:txBody>
          <a:bodyPr lIns="0" tIns="0" rIns="0" bIns="0">
            <a:spAutoFit/>
          </a:bodyPr>
          <a:lstStyle>
            <a:lvl1pPr marL="0" indent="0">
              <a:buNone/>
              <a:defRPr sz="1395">
                <a:latin typeface="Arial" panose="020B0604020202020204" pitchFamily="34" charset="0"/>
                <a:cs typeface="Arial" panose="020B0604020202020204" pitchFamily="34" charset="0"/>
              </a:defRPr>
            </a:lvl1pPr>
            <a:lvl2pPr marL="531586" indent="0">
              <a:buNone/>
              <a:defRPr sz="1395">
                <a:latin typeface="Arial" panose="020B0604020202020204" pitchFamily="34" charset="0"/>
                <a:cs typeface="Arial" panose="020B0604020202020204" pitchFamily="34" charset="0"/>
              </a:defRPr>
            </a:lvl2pPr>
            <a:lvl3pPr marL="1063173" indent="0">
              <a:buNone/>
              <a:defRPr sz="1395">
                <a:latin typeface="Arial" panose="020B0604020202020204" pitchFamily="34" charset="0"/>
                <a:cs typeface="Arial" panose="020B0604020202020204" pitchFamily="34" charset="0"/>
              </a:defRPr>
            </a:lvl3pPr>
            <a:lvl4pPr marL="1594759" indent="0">
              <a:buNone/>
              <a:defRPr sz="1395">
                <a:latin typeface="Arial" panose="020B0604020202020204" pitchFamily="34" charset="0"/>
                <a:cs typeface="Arial" panose="020B0604020202020204" pitchFamily="34" charset="0"/>
              </a:defRPr>
            </a:lvl4pPr>
            <a:lvl5pPr marL="2126346" indent="0">
              <a:buNone/>
              <a:defRPr sz="1395">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Guidehouse">
            <a:extLst>
              <a:ext uri="{FF2B5EF4-FFF2-40B4-BE49-F238E27FC236}">
                <a16:creationId xmlns:a16="http://schemas.microsoft.com/office/drawing/2014/main" id="{661FDF7F-41E1-B590-C68B-07B3376BB420}"/>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latin typeface="Arial" panose="020B0604020202020204" pitchFamily="34" charset="0"/>
                <a:cs typeface="Arial" panose="020B0604020202020204" pitchFamily="34" charset="0"/>
              </a:rPr>
              <a:t>Gainwell Technologies</a:t>
            </a:r>
            <a:r>
              <a:rPr lang="en-US" sz="930" b="0">
                <a:latin typeface="Arial" panose="020B0604020202020204" pitchFamily="34" charset="0"/>
                <a:cs typeface="Arial" panose="020B0604020202020204" pitchFamily="34" charset="0"/>
              </a:rPr>
              <a:t>   Proprietary and Confidential</a:t>
            </a:r>
          </a:p>
        </p:txBody>
      </p:sp>
      <p:sp>
        <p:nvSpPr>
          <p:cNvPr id="2" name="Slide Number Placeholder 8">
            <a:extLst>
              <a:ext uri="{FF2B5EF4-FFF2-40B4-BE49-F238E27FC236}">
                <a16:creationId xmlns:a16="http://schemas.microsoft.com/office/drawing/2014/main" id="{A8D3D67B-C203-D09C-7272-195D08AD657F}"/>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Tree>
    <p:extLst>
      <p:ext uri="{BB962C8B-B14F-4D97-AF65-F5344CB8AC3E}">
        <p14:creationId xmlns:p14="http://schemas.microsoft.com/office/powerpoint/2010/main" val="1581414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plit Screen">
    <p:bg>
      <p:bgPr>
        <a:gradFill>
          <a:gsLst>
            <a:gs pos="45000">
              <a:schemeClr val="accent3"/>
            </a:gs>
            <a:gs pos="74000">
              <a:schemeClr val="accent4"/>
            </a:gs>
            <a:gs pos="9000">
              <a:schemeClr val="accent1"/>
            </a:gs>
          </a:gsLst>
          <a:lin ang="7200000" scaled="0"/>
        </a:gradFill>
        <a:effectLst/>
      </p:bgPr>
    </p:bg>
    <p:spTree>
      <p:nvGrpSpPr>
        <p:cNvPr id="1" name=""/>
        <p:cNvGrpSpPr/>
        <p:nvPr/>
      </p:nvGrpSpPr>
      <p:grpSpPr>
        <a:xfrm>
          <a:off x="0" y="0"/>
          <a:ext cx="0" cy="0"/>
          <a:chOff x="0" y="0"/>
          <a:chExt cx="0" cy="0"/>
        </a:xfrm>
      </p:grpSpPr>
      <p:pic>
        <p:nvPicPr>
          <p:cNvPr id="26" name="Picture 25" descr="A black and white background&#10;&#10;Description automatically generated">
            <a:extLst>
              <a:ext uri="{FF2B5EF4-FFF2-40B4-BE49-F238E27FC236}">
                <a16:creationId xmlns:a16="http://schemas.microsoft.com/office/drawing/2014/main" id="{F05C0197-C940-1161-D109-57387300E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191" y="0"/>
            <a:ext cx="3524984" cy="7974013"/>
          </a:xfrm>
          <a:prstGeom prst="rect">
            <a:avLst/>
          </a:prstGeom>
        </p:spPr>
      </p:pic>
      <p:sp>
        <p:nvSpPr>
          <p:cNvPr id="2" name="Text Placeholder 11">
            <a:extLst>
              <a:ext uri="{FF2B5EF4-FFF2-40B4-BE49-F238E27FC236}">
                <a16:creationId xmlns:a16="http://schemas.microsoft.com/office/drawing/2014/main" id="{05A19A00-FEF6-90BF-6033-FE86EA21082E}"/>
              </a:ext>
            </a:extLst>
          </p:cNvPr>
          <p:cNvSpPr>
            <a:spLocks noGrp="1"/>
          </p:cNvSpPr>
          <p:nvPr>
            <p:ph type="body" sz="quarter" idx="10"/>
          </p:nvPr>
        </p:nvSpPr>
        <p:spPr>
          <a:xfrm>
            <a:off x="578782" y="1113102"/>
            <a:ext cx="5030440" cy="1351588"/>
          </a:xfrm>
          <a:prstGeom prst="rect">
            <a:avLst/>
          </a:prstGeom>
        </p:spPr>
        <p:txBody>
          <a:bodyPr lIns="0" tIns="0" rIns="0" bIns="0" anchor="t"/>
          <a:lstStyle>
            <a:lvl1pPr marL="0" indent="0">
              <a:lnSpc>
                <a:spcPts val="4186"/>
              </a:lnSpc>
              <a:spcBef>
                <a:spcPts val="0"/>
              </a:spcBef>
              <a:buNone/>
              <a:defRPr sz="4186" b="1" i="0" spc="58"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 Placeholder 24">
            <a:extLst>
              <a:ext uri="{FF2B5EF4-FFF2-40B4-BE49-F238E27FC236}">
                <a16:creationId xmlns:a16="http://schemas.microsoft.com/office/drawing/2014/main" id="{06ADC244-01FA-83F3-72FF-28B94DFBE3B5}"/>
              </a:ext>
            </a:extLst>
          </p:cNvPr>
          <p:cNvSpPr>
            <a:spLocks noGrp="1"/>
          </p:cNvSpPr>
          <p:nvPr>
            <p:ph type="body" sz="quarter" idx="12" hasCustomPrompt="1"/>
          </p:nvPr>
        </p:nvSpPr>
        <p:spPr>
          <a:xfrm>
            <a:off x="571620" y="2707237"/>
            <a:ext cx="5030439" cy="1054863"/>
          </a:xfrm>
          <a:prstGeom prst="rect">
            <a:avLst/>
          </a:prstGeom>
        </p:spPr>
        <p:txBody>
          <a:bodyPr lIns="0" tIns="0" rIns="0" bIns="0"/>
          <a:lstStyle>
            <a:lvl1pPr marL="0" indent="0">
              <a:lnSpc>
                <a:spcPts val="2442"/>
              </a:lnSpc>
              <a:spcBef>
                <a:spcPts val="0"/>
              </a:spcBef>
              <a:spcAft>
                <a:spcPts val="698"/>
              </a:spcAft>
              <a:buNone/>
              <a:defRPr sz="1744" b="0" i="0" baseline="0">
                <a:solidFill>
                  <a:schemeClr val="bg1"/>
                </a:solidFill>
                <a:latin typeface="Arial" panose="020B0604020202020204" pitchFamily="34" charset="0"/>
                <a:cs typeface="Arial" panose="020B0604020202020204" pitchFamily="34" charset="0"/>
              </a:defRPr>
            </a:lvl1pPr>
          </a:lstStyle>
          <a:p>
            <a:pPr marL="0" marR="0" lvl="0" indent="0" algn="l" defTabSz="1063173" rtl="0" eaLnBrk="1" fontAlgn="auto" latinLnBrk="0" hangingPunct="1">
              <a:lnSpc>
                <a:spcPts val="2442"/>
              </a:lnSpc>
              <a:spcBef>
                <a:spcPts val="0"/>
              </a:spcBef>
              <a:spcAft>
                <a:spcPts val="698"/>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lvl="0"/>
            <a:endParaRPr lang="en-US"/>
          </a:p>
        </p:txBody>
      </p:sp>
      <p:sp>
        <p:nvSpPr>
          <p:cNvPr id="10" name="Text Placeholder 11">
            <a:extLst>
              <a:ext uri="{FF2B5EF4-FFF2-40B4-BE49-F238E27FC236}">
                <a16:creationId xmlns:a16="http://schemas.microsoft.com/office/drawing/2014/main" id="{73E18288-326E-A715-9B4C-82AE1239A6C1}"/>
              </a:ext>
            </a:extLst>
          </p:cNvPr>
          <p:cNvSpPr>
            <a:spLocks noGrp="1"/>
          </p:cNvSpPr>
          <p:nvPr>
            <p:ph type="body" sz="quarter" idx="20" hasCustomPrompt="1"/>
          </p:nvPr>
        </p:nvSpPr>
        <p:spPr>
          <a:xfrm>
            <a:off x="571621" y="5143367"/>
            <a:ext cx="2933355" cy="212476"/>
          </a:xfrm>
          <a:prstGeom prst="rect">
            <a:avLst/>
          </a:prstGeom>
        </p:spPr>
        <p:txBody>
          <a:bodyPr lIns="0" tIns="0" rIns="0" bIns="0" anchor="t"/>
          <a:lstStyle>
            <a:lvl1pPr marL="0" indent="0">
              <a:lnSpc>
                <a:spcPct val="100000"/>
              </a:lnSpc>
              <a:buNone/>
              <a:defRPr sz="1512" b="0" i="0" spc="0" baseline="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a:t>
            </a:r>
          </a:p>
        </p:txBody>
      </p:sp>
      <p:sp>
        <p:nvSpPr>
          <p:cNvPr id="11" name="Text Placeholder 11">
            <a:extLst>
              <a:ext uri="{FF2B5EF4-FFF2-40B4-BE49-F238E27FC236}">
                <a16:creationId xmlns:a16="http://schemas.microsoft.com/office/drawing/2014/main" id="{C0C98362-3E61-9317-032C-0CD9BEEDBF4E}"/>
              </a:ext>
            </a:extLst>
          </p:cNvPr>
          <p:cNvSpPr>
            <a:spLocks noGrp="1"/>
          </p:cNvSpPr>
          <p:nvPr>
            <p:ph type="body" sz="quarter" idx="21" hasCustomPrompt="1"/>
          </p:nvPr>
        </p:nvSpPr>
        <p:spPr>
          <a:xfrm>
            <a:off x="571620" y="4625847"/>
            <a:ext cx="2933355" cy="340911"/>
          </a:xfrm>
          <a:prstGeom prst="rect">
            <a:avLst/>
          </a:prstGeom>
        </p:spPr>
        <p:txBody>
          <a:bodyPr lIns="0" tIns="0" rIns="0" bIns="0" anchor="t"/>
          <a:lstStyle>
            <a:lvl1pPr marL="0" indent="0">
              <a:buNone/>
              <a:defRPr sz="2790" b="0" i="0" spc="0" baseline="0">
                <a:solidFill>
                  <a:schemeClr val="accent1"/>
                </a:solidFill>
                <a:latin typeface="Arial" panose="020B0604020202020204" pitchFamily="34" charset="0"/>
                <a:cs typeface="Arial" panose="020B0604020202020204" pitchFamily="34" charset="0"/>
              </a:defRPr>
            </a:lvl1pPr>
          </a:lstStyle>
          <a:p>
            <a:pPr lvl="0"/>
            <a:r>
              <a:rPr lang="en-US"/>
              <a:t>2 Million</a:t>
            </a:r>
          </a:p>
        </p:txBody>
      </p:sp>
      <p:sp>
        <p:nvSpPr>
          <p:cNvPr id="12" name="Text Placeholder 11">
            <a:extLst>
              <a:ext uri="{FF2B5EF4-FFF2-40B4-BE49-F238E27FC236}">
                <a16:creationId xmlns:a16="http://schemas.microsoft.com/office/drawing/2014/main" id="{4A2EC941-770D-C497-F794-E40DF819A694}"/>
              </a:ext>
            </a:extLst>
          </p:cNvPr>
          <p:cNvSpPr>
            <a:spLocks noGrp="1"/>
          </p:cNvSpPr>
          <p:nvPr>
            <p:ph type="body" sz="quarter" idx="22" hasCustomPrompt="1"/>
          </p:nvPr>
        </p:nvSpPr>
        <p:spPr>
          <a:xfrm>
            <a:off x="571621" y="6550068"/>
            <a:ext cx="2933355" cy="212476"/>
          </a:xfrm>
          <a:prstGeom prst="rect">
            <a:avLst/>
          </a:prstGeom>
        </p:spPr>
        <p:txBody>
          <a:bodyPr lIns="0" tIns="0" rIns="0" bIns="0" anchor="t"/>
          <a:lstStyle>
            <a:lvl1pPr marL="0" indent="0">
              <a:lnSpc>
                <a:spcPct val="100000"/>
              </a:lnSpc>
              <a:buNone/>
              <a:defRPr sz="1512" b="0" i="0" spc="0" baseline="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a:t>
            </a:r>
          </a:p>
        </p:txBody>
      </p:sp>
      <p:sp>
        <p:nvSpPr>
          <p:cNvPr id="13" name="Text Placeholder 11">
            <a:extLst>
              <a:ext uri="{FF2B5EF4-FFF2-40B4-BE49-F238E27FC236}">
                <a16:creationId xmlns:a16="http://schemas.microsoft.com/office/drawing/2014/main" id="{E61BC284-60A6-6776-066D-646738F22477}"/>
              </a:ext>
            </a:extLst>
          </p:cNvPr>
          <p:cNvSpPr>
            <a:spLocks noGrp="1"/>
          </p:cNvSpPr>
          <p:nvPr>
            <p:ph type="body" sz="quarter" idx="23" hasCustomPrompt="1"/>
          </p:nvPr>
        </p:nvSpPr>
        <p:spPr>
          <a:xfrm>
            <a:off x="571620" y="6032548"/>
            <a:ext cx="2933355" cy="340911"/>
          </a:xfrm>
          <a:prstGeom prst="rect">
            <a:avLst/>
          </a:prstGeom>
        </p:spPr>
        <p:txBody>
          <a:bodyPr lIns="0" tIns="0" rIns="0" bIns="0" anchor="t"/>
          <a:lstStyle>
            <a:lvl1pPr marL="0" indent="0">
              <a:buNone/>
              <a:defRPr sz="2790" b="0" i="0" spc="0" baseline="0">
                <a:solidFill>
                  <a:schemeClr val="accent1"/>
                </a:solidFill>
                <a:latin typeface="Arial" panose="020B0604020202020204" pitchFamily="34" charset="0"/>
                <a:cs typeface="Arial" panose="020B0604020202020204" pitchFamily="34" charset="0"/>
              </a:defRPr>
            </a:lvl1pPr>
          </a:lstStyle>
          <a:p>
            <a:pPr lvl="0"/>
            <a:r>
              <a:rPr lang="en-US"/>
              <a:t>2 Million</a:t>
            </a:r>
          </a:p>
        </p:txBody>
      </p:sp>
      <p:sp>
        <p:nvSpPr>
          <p:cNvPr id="4" name="Guidehouse">
            <a:extLst>
              <a:ext uri="{FF2B5EF4-FFF2-40B4-BE49-F238E27FC236}">
                <a16:creationId xmlns:a16="http://schemas.microsoft.com/office/drawing/2014/main" id="{F89BCCD5-F31E-53A7-8550-D02591759382}"/>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solidFill>
                  <a:schemeClr val="bg1"/>
                </a:solidFill>
                <a:latin typeface="Arial" panose="020B0604020202020204" pitchFamily="34" charset="0"/>
                <a:cs typeface="Arial" panose="020B0604020202020204" pitchFamily="34" charset="0"/>
              </a:rPr>
              <a:t>Gainwell Technologies</a:t>
            </a:r>
            <a:r>
              <a:rPr lang="en-US" sz="930" b="0">
                <a:solidFill>
                  <a:schemeClr val="bg1"/>
                </a:solidFill>
                <a:latin typeface="Arial" panose="020B0604020202020204" pitchFamily="34" charset="0"/>
                <a:cs typeface="Arial" panose="020B0604020202020204" pitchFamily="34" charset="0"/>
              </a:rPr>
              <a:t>   Proprietary and Confidential</a:t>
            </a:r>
          </a:p>
        </p:txBody>
      </p:sp>
      <p:sp>
        <p:nvSpPr>
          <p:cNvPr id="5" name="Slide Number Placeholder 8">
            <a:extLst>
              <a:ext uri="{FF2B5EF4-FFF2-40B4-BE49-F238E27FC236}">
                <a16:creationId xmlns:a16="http://schemas.microsoft.com/office/drawing/2014/main" id="{6ACACC0D-3389-92CF-9A41-0E0BE79B9601}"/>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Tree>
    <p:extLst>
      <p:ext uri="{BB962C8B-B14F-4D97-AF65-F5344CB8AC3E}">
        <p14:creationId xmlns:p14="http://schemas.microsoft.com/office/powerpoint/2010/main" val="2920243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Column">
    <p:bg>
      <p:bgPr>
        <a:solidFill>
          <a:schemeClr val="bg1"/>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67025D6-FF62-DF43-5F7F-0308B6DDE54C}"/>
              </a:ext>
            </a:extLst>
          </p:cNvPr>
          <p:cNvSpPr>
            <a:spLocks noGrp="1"/>
          </p:cNvSpPr>
          <p:nvPr>
            <p:ph type="body" sz="quarter" idx="15"/>
          </p:nvPr>
        </p:nvSpPr>
        <p:spPr>
          <a:xfrm>
            <a:off x="571620" y="713090"/>
            <a:ext cx="5529973" cy="1180943"/>
          </a:xfrm>
          <a:prstGeom prst="rect">
            <a:avLst/>
          </a:prstGeom>
        </p:spPr>
        <p:txBody>
          <a:bodyPr lIns="0" tIns="0" rIns="0" bIns="0" anchor="t"/>
          <a:lstStyle>
            <a:lvl1pPr marL="0" indent="0">
              <a:lnSpc>
                <a:spcPts val="4186"/>
              </a:lnSpc>
              <a:spcBef>
                <a:spcPts val="0"/>
              </a:spcBef>
              <a:buNone/>
              <a:defRPr sz="4186" b="1" i="0" spc="58" baseline="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Text Placeholder 11">
            <a:extLst>
              <a:ext uri="{FF2B5EF4-FFF2-40B4-BE49-F238E27FC236}">
                <a16:creationId xmlns:a16="http://schemas.microsoft.com/office/drawing/2014/main" id="{3F1C51B6-A601-7D98-9F74-EA11F5C728E6}"/>
              </a:ext>
            </a:extLst>
          </p:cNvPr>
          <p:cNvSpPr>
            <a:spLocks noGrp="1"/>
          </p:cNvSpPr>
          <p:nvPr>
            <p:ph type="body" sz="quarter" idx="16" hasCustomPrompt="1"/>
          </p:nvPr>
        </p:nvSpPr>
        <p:spPr>
          <a:xfrm>
            <a:off x="1933767" y="3527742"/>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11" name="Text Placeholder 11">
            <a:extLst>
              <a:ext uri="{FF2B5EF4-FFF2-40B4-BE49-F238E27FC236}">
                <a16:creationId xmlns:a16="http://schemas.microsoft.com/office/drawing/2014/main" id="{D80814F5-0A02-9B36-1CDC-5984FE7C043A}"/>
              </a:ext>
            </a:extLst>
          </p:cNvPr>
          <p:cNvSpPr>
            <a:spLocks noGrp="1"/>
          </p:cNvSpPr>
          <p:nvPr>
            <p:ph type="body" sz="quarter" idx="17" hasCustomPrompt="1"/>
          </p:nvPr>
        </p:nvSpPr>
        <p:spPr>
          <a:xfrm>
            <a:off x="1933767" y="3904726"/>
            <a:ext cx="2933355" cy="459849"/>
          </a:xfrm>
          <a:prstGeom prst="rect">
            <a:avLst/>
          </a:prstGeom>
        </p:spPr>
        <p:txBody>
          <a:bodyPr lIns="0" tIns="0" rIns="0" bIns="0" anchor="t"/>
          <a:lstStyle>
            <a:lvl1pPr marL="0" indent="0">
              <a:lnSpc>
                <a:spcPts val="2093"/>
              </a:lnSpc>
              <a:spcBef>
                <a:spcPts val="0"/>
              </a:spcBef>
              <a:buNone/>
              <a:defRPr sz="1395"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12" name="Text Placeholder 11">
            <a:extLst>
              <a:ext uri="{FF2B5EF4-FFF2-40B4-BE49-F238E27FC236}">
                <a16:creationId xmlns:a16="http://schemas.microsoft.com/office/drawing/2014/main" id="{86133D8A-8960-C28E-B5C0-A08CD105F9FD}"/>
              </a:ext>
            </a:extLst>
          </p:cNvPr>
          <p:cNvSpPr>
            <a:spLocks noGrp="1"/>
          </p:cNvSpPr>
          <p:nvPr>
            <p:ph type="body" sz="quarter" idx="19" hasCustomPrompt="1"/>
          </p:nvPr>
        </p:nvSpPr>
        <p:spPr>
          <a:xfrm>
            <a:off x="1933767" y="5082190"/>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6B700807-93D9-F546-9798-D2D07748C49A}"/>
              </a:ext>
            </a:extLst>
          </p:cNvPr>
          <p:cNvSpPr>
            <a:spLocks noGrp="1"/>
          </p:cNvSpPr>
          <p:nvPr>
            <p:ph type="body" sz="quarter" idx="20" hasCustomPrompt="1"/>
          </p:nvPr>
        </p:nvSpPr>
        <p:spPr>
          <a:xfrm>
            <a:off x="1933767" y="5459173"/>
            <a:ext cx="2933355" cy="459849"/>
          </a:xfrm>
          <a:prstGeom prst="rect">
            <a:avLst/>
          </a:prstGeom>
        </p:spPr>
        <p:txBody>
          <a:bodyPr lIns="0" tIns="0" rIns="0" bIns="0" anchor="t"/>
          <a:lstStyle>
            <a:lvl1pPr marL="0" indent="0">
              <a:lnSpc>
                <a:spcPts val="2093"/>
              </a:lnSpc>
              <a:spcBef>
                <a:spcPts val="0"/>
              </a:spcBef>
              <a:buNone/>
              <a:defRPr sz="1395"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23" name="Text Placeholder 11">
            <a:extLst>
              <a:ext uri="{FF2B5EF4-FFF2-40B4-BE49-F238E27FC236}">
                <a16:creationId xmlns:a16="http://schemas.microsoft.com/office/drawing/2014/main" id="{8272DF0B-6AF9-1852-DDE8-B8F99AE0185D}"/>
              </a:ext>
            </a:extLst>
          </p:cNvPr>
          <p:cNvSpPr>
            <a:spLocks noGrp="1"/>
          </p:cNvSpPr>
          <p:nvPr>
            <p:ph type="body" sz="quarter" idx="25" hasCustomPrompt="1"/>
          </p:nvPr>
        </p:nvSpPr>
        <p:spPr>
          <a:xfrm>
            <a:off x="6156393" y="3527742"/>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24" name="Text Placeholder 11">
            <a:extLst>
              <a:ext uri="{FF2B5EF4-FFF2-40B4-BE49-F238E27FC236}">
                <a16:creationId xmlns:a16="http://schemas.microsoft.com/office/drawing/2014/main" id="{EF10599C-E2E2-2D41-6E81-AFA3031F4C01}"/>
              </a:ext>
            </a:extLst>
          </p:cNvPr>
          <p:cNvSpPr>
            <a:spLocks noGrp="1"/>
          </p:cNvSpPr>
          <p:nvPr>
            <p:ph type="body" sz="quarter" idx="26" hasCustomPrompt="1"/>
          </p:nvPr>
        </p:nvSpPr>
        <p:spPr>
          <a:xfrm>
            <a:off x="6156393" y="3904726"/>
            <a:ext cx="2933355" cy="459849"/>
          </a:xfrm>
          <a:prstGeom prst="rect">
            <a:avLst/>
          </a:prstGeom>
        </p:spPr>
        <p:txBody>
          <a:bodyPr lIns="0" tIns="0" rIns="0" bIns="0" anchor="t"/>
          <a:lstStyle>
            <a:lvl1pPr marL="0" indent="0">
              <a:lnSpc>
                <a:spcPts val="2093"/>
              </a:lnSpc>
              <a:spcBef>
                <a:spcPts val="0"/>
              </a:spcBef>
              <a:buNone/>
              <a:defRPr sz="1395"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25" name="Text Placeholder 11">
            <a:extLst>
              <a:ext uri="{FF2B5EF4-FFF2-40B4-BE49-F238E27FC236}">
                <a16:creationId xmlns:a16="http://schemas.microsoft.com/office/drawing/2014/main" id="{0548D15A-63AF-BA52-3946-05756A6EDD78}"/>
              </a:ext>
            </a:extLst>
          </p:cNvPr>
          <p:cNvSpPr>
            <a:spLocks noGrp="1"/>
          </p:cNvSpPr>
          <p:nvPr>
            <p:ph type="body" sz="quarter" idx="28" hasCustomPrompt="1"/>
          </p:nvPr>
        </p:nvSpPr>
        <p:spPr>
          <a:xfrm>
            <a:off x="6156393" y="5082190"/>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26" name="Text Placeholder 11">
            <a:extLst>
              <a:ext uri="{FF2B5EF4-FFF2-40B4-BE49-F238E27FC236}">
                <a16:creationId xmlns:a16="http://schemas.microsoft.com/office/drawing/2014/main" id="{1909C7A2-2C4B-F56A-EA7C-460708CA89AD}"/>
              </a:ext>
            </a:extLst>
          </p:cNvPr>
          <p:cNvSpPr>
            <a:spLocks noGrp="1"/>
          </p:cNvSpPr>
          <p:nvPr>
            <p:ph type="body" sz="quarter" idx="29" hasCustomPrompt="1"/>
          </p:nvPr>
        </p:nvSpPr>
        <p:spPr>
          <a:xfrm>
            <a:off x="6156393" y="5459173"/>
            <a:ext cx="2933355" cy="459849"/>
          </a:xfrm>
          <a:prstGeom prst="rect">
            <a:avLst/>
          </a:prstGeom>
        </p:spPr>
        <p:txBody>
          <a:bodyPr lIns="0" tIns="0" rIns="0" bIns="0" anchor="t"/>
          <a:lstStyle>
            <a:lvl1pPr marL="0" indent="0">
              <a:lnSpc>
                <a:spcPts val="2093"/>
              </a:lnSpc>
              <a:spcBef>
                <a:spcPts val="0"/>
              </a:spcBef>
              <a:buNone/>
              <a:defRPr sz="1395"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29" name="Text Placeholder 11">
            <a:extLst>
              <a:ext uri="{FF2B5EF4-FFF2-40B4-BE49-F238E27FC236}">
                <a16:creationId xmlns:a16="http://schemas.microsoft.com/office/drawing/2014/main" id="{9AB33517-8FE3-D834-FC59-5854F208D2B8}"/>
              </a:ext>
            </a:extLst>
          </p:cNvPr>
          <p:cNvSpPr>
            <a:spLocks noGrp="1"/>
          </p:cNvSpPr>
          <p:nvPr>
            <p:ph type="body" sz="quarter" idx="30" hasCustomPrompt="1"/>
          </p:nvPr>
        </p:nvSpPr>
        <p:spPr>
          <a:xfrm>
            <a:off x="10290523" y="3527742"/>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30" name="Text Placeholder 11">
            <a:extLst>
              <a:ext uri="{FF2B5EF4-FFF2-40B4-BE49-F238E27FC236}">
                <a16:creationId xmlns:a16="http://schemas.microsoft.com/office/drawing/2014/main" id="{CF9D84C6-614B-76E5-CA5D-AD11E925A7E2}"/>
              </a:ext>
            </a:extLst>
          </p:cNvPr>
          <p:cNvSpPr>
            <a:spLocks noGrp="1"/>
          </p:cNvSpPr>
          <p:nvPr>
            <p:ph type="body" sz="quarter" idx="31" hasCustomPrompt="1"/>
          </p:nvPr>
        </p:nvSpPr>
        <p:spPr>
          <a:xfrm>
            <a:off x="10290523" y="3904726"/>
            <a:ext cx="2933355" cy="459849"/>
          </a:xfrm>
          <a:prstGeom prst="rect">
            <a:avLst/>
          </a:prstGeom>
        </p:spPr>
        <p:txBody>
          <a:bodyPr lIns="0" tIns="0" rIns="0" bIns="0" anchor="t"/>
          <a:lstStyle>
            <a:lvl1pPr marL="0" indent="0">
              <a:lnSpc>
                <a:spcPts val="2093"/>
              </a:lnSpc>
              <a:spcBef>
                <a:spcPts val="0"/>
              </a:spcBef>
              <a:buNone/>
              <a:defRPr sz="1395"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31" name="Text Placeholder 11">
            <a:extLst>
              <a:ext uri="{FF2B5EF4-FFF2-40B4-BE49-F238E27FC236}">
                <a16:creationId xmlns:a16="http://schemas.microsoft.com/office/drawing/2014/main" id="{A12227F3-9A93-8F24-22BB-669D1166B1F2}"/>
              </a:ext>
            </a:extLst>
          </p:cNvPr>
          <p:cNvSpPr>
            <a:spLocks noGrp="1"/>
          </p:cNvSpPr>
          <p:nvPr>
            <p:ph type="body" sz="quarter" idx="32" hasCustomPrompt="1"/>
          </p:nvPr>
        </p:nvSpPr>
        <p:spPr>
          <a:xfrm>
            <a:off x="10290523" y="5082190"/>
            <a:ext cx="2933355" cy="275224"/>
          </a:xfrm>
          <a:prstGeom prst="rect">
            <a:avLst/>
          </a:prstGeom>
        </p:spPr>
        <p:txBody>
          <a:bodyPr lIns="0" tIns="0" rIns="0" bIns="0" anchor="t"/>
          <a:lstStyle>
            <a:lvl1pPr marL="0" indent="0">
              <a:buNone/>
              <a:defRPr sz="1860" b="1" i="0" spc="0" baseline="0">
                <a:solidFill>
                  <a:schemeClr val="tx1"/>
                </a:solidFill>
                <a:latin typeface="Arial" panose="020B0604020202020204" pitchFamily="34" charset="0"/>
                <a:cs typeface="Arial" panose="020B0604020202020204" pitchFamily="34" charset="0"/>
              </a:defRPr>
            </a:lvl1pPr>
          </a:lstStyle>
          <a:p>
            <a:pPr lvl="0"/>
            <a:r>
              <a:rPr lang="en-US"/>
              <a:t>Subhead</a:t>
            </a:r>
          </a:p>
        </p:txBody>
      </p:sp>
      <p:sp>
        <p:nvSpPr>
          <p:cNvPr id="32" name="Text Placeholder 11">
            <a:extLst>
              <a:ext uri="{FF2B5EF4-FFF2-40B4-BE49-F238E27FC236}">
                <a16:creationId xmlns:a16="http://schemas.microsoft.com/office/drawing/2014/main" id="{28783390-A59A-7218-3DDD-E18539622074}"/>
              </a:ext>
            </a:extLst>
          </p:cNvPr>
          <p:cNvSpPr>
            <a:spLocks noGrp="1"/>
          </p:cNvSpPr>
          <p:nvPr>
            <p:ph type="body" sz="quarter" idx="33" hasCustomPrompt="1"/>
          </p:nvPr>
        </p:nvSpPr>
        <p:spPr>
          <a:xfrm>
            <a:off x="10290523" y="5459173"/>
            <a:ext cx="2933355" cy="459849"/>
          </a:xfrm>
          <a:prstGeom prst="rect">
            <a:avLst/>
          </a:prstGeom>
        </p:spPr>
        <p:txBody>
          <a:bodyPr lIns="0" tIns="0" rIns="0" bIns="0" anchor="t"/>
          <a:lstStyle>
            <a:lvl1pPr marL="0" indent="0">
              <a:lnSpc>
                <a:spcPts val="2093"/>
              </a:lnSpc>
              <a:spcBef>
                <a:spcPts val="0"/>
              </a:spcBef>
              <a:buNone/>
              <a:defRPr sz="1395" b="0" i="0" spc="0" baseline="0">
                <a:solidFill>
                  <a:schemeClr val="tx1"/>
                </a:solidFill>
                <a:latin typeface="Arial" panose="020B0604020202020204" pitchFamily="34" charset="0"/>
                <a:cs typeface="Arial" panose="020B0604020202020204" pitchFamily="34" charset="0"/>
              </a:defRPr>
            </a:lvl1pPr>
          </a:lstStyle>
          <a:p>
            <a:pPr lvl="0"/>
            <a:r>
              <a:rPr lang="en-US" err="1"/>
              <a:t>Curabitur</a:t>
            </a:r>
            <a:r>
              <a:rPr lang="en-US"/>
              <a:t> </a:t>
            </a:r>
            <a:r>
              <a:rPr lang="en-US" err="1"/>
              <a:t>accumsan</a:t>
            </a:r>
            <a:r>
              <a:rPr lang="en-US"/>
              <a:t> porta convallis. Morbi </a:t>
            </a:r>
            <a:r>
              <a:rPr lang="en-US" err="1"/>
              <a:t>mollis</a:t>
            </a:r>
            <a:r>
              <a:rPr lang="en-US"/>
              <a:t> maximus.</a:t>
            </a:r>
          </a:p>
        </p:txBody>
      </p:sp>
      <p:sp>
        <p:nvSpPr>
          <p:cNvPr id="4" name="Guidehouse">
            <a:extLst>
              <a:ext uri="{FF2B5EF4-FFF2-40B4-BE49-F238E27FC236}">
                <a16:creationId xmlns:a16="http://schemas.microsoft.com/office/drawing/2014/main" id="{737BCFE4-B051-2D46-92D3-6E622D624269}"/>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latin typeface="Arial" panose="020B0604020202020204" pitchFamily="34" charset="0"/>
                <a:cs typeface="Arial" panose="020B0604020202020204" pitchFamily="34" charset="0"/>
              </a:rPr>
              <a:t>Gainwell Technologies</a:t>
            </a:r>
            <a:r>
              <a:rPr lang="en-US" sz="930" b="0">
                <a:latin typeface="Arial" panose="020B0604020202020204" pitchFamily="34" charset="0"/>
                <a:cs typeface="Arial" panose="020B0604020202020204" pitchFamily="34" charset="0"/>
              </a:rPr>
              <a:t>   Proprietary and Confidential</a:t>
            </a:r>
          </a:p>
        </p:txBody>
      </p:sp>
      <p:sp>
        <p:nvSpPr>
          <p:cNvPr id="3" name="Slide Number Placeholder 8">
            <a:extLst>
              <a:ext uri="{FF2B5EF4-FFF2-40B4-BE49-F238E27FC236}">
                <a16:creationId xmlns:a16="http://schemas.microsoft.com/office/drawing/2014/main" id="{1061FD59-5F4F-B0C3-AE2E-50B00DBD3EB9}"/>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
        <p:nvSpPr>
          <p:cNvPr id="6" name="object 4">
            <a:extLst>
              <a:ext uri="{FF2B5EF4-FFF2-40B4-BE49-F238E27FC236}">
                <a16:creationId xmlns:a16="http://schemas.microsoft.com/office/drawing/2014/main" id="{00CD3937-2BB1-9603-6E9A-7E87A90EA68C}"/>
              </a:ext>
            </a:extLst>
          </p:cNvPr>
          <p:cNvSpPr/>
          <p:nvPr userDrawn="1"/>
        </p:nvSpPr>
        <p:spPr>
          <a:xfrm>
            <a:off x="11619998" y="546702"/>
            <a:ext cx="2851491" cy="2694661"/>
          </a:xfrm>
          <a:custGeom>
            <a:avLst/>
            <a:gdLst/>
            <a:ahLst/>
            <a:cxnLst/>
            <a:rect l="l" t="t" r="r" b="b"/>
            <a:pathLst>
              <a:path w="3108325" h="3158490">
                <a:moveTo>
                  <a:pt x="0" y="0"/>
                </a:moveTo>
                <a:lnTo>
                  <a:pt x="3107863" y="0"/>
                </a:lnTo>
                <a:lnTo>
                  <a:pt x="3107863" y="3157987"/>
                </a:lnTo>
                <a:lnTo>
                  <a:pt x="2362483" y="3157987"/>
                </a:lnTo>
                <a:lnTo>
                  <a:pt x="2362483" y="726333"/>
                </a:lnTo>
                <a:lnTo>
                  <a:pt x="0" y="726333"/>
                </a:lnTo>
                <a:lnTo>
                  <a:pt x="0" y="0"/>
                </a:lnTo>
                <a:close/>
              </a:path>
              <a:path w="3108325" h="3158490">
                <a:moveTo>
                  <a:pt x="0" y="2614810"/>
                </a:moveTo>
                <a:lnTo>
                  <a:pt x="0" y="3157987"/>
                </a:lnTo>
                <a:lnTo>
                  <a:pt x="543240" y="3157987"/>
                </a:lnTo>
                <a:lnTo>
                  <a:pt x="1654996" y="2002169"/>
                </a:lnTo>
                <a:lnTo>
                  <a:pt x="1654996" y="1458992"/>
                </a:lnTo>
                <a:lnTo>
                  <a:pt x="1111756" y="1458992"/>
                </a:lnTo>
                <a:lnTo>
                  <a:pt x="0" y="2614810"/>
                </a:lnTo>
                <a:close/>
              </a:path>
            </a:pathLst>
          </a:custGeom>
          <a:ln w="14271">
            <a:solidFill>
              <a:schemeClr val="bg1">
                <a:lumMod val="85000"/>
              </a:schemeClr>
            </a:solidFill>
          </a:ln>
        </p:spPr>
        <p:txBody>
          <a:bodyPr wrap="square" lIns="0" tIns="0" rIns="0" bIns="0" rtlCol="0"/>
          <a:lstStyle/>
          <a:p>
            <a:pPr defTabSz="644708"/>
            <a:endParaRPr sz="1270" kern="0">
              <a:solidFill>
                <a:sysClr val="windowText" lastClr="000000"/>
              </a:solidFill>
            </a:endParaRPr>
          </a:p>
        </p:txBody>
      </p:sp>
    </p:spTree>
    <p:extLst>
      <p:ext uri="{BB962C8B-B14F-4D97-AF65-F5344CB8AC3E}">
        <p14:creationId xmlns:p14="http://schemas.microsoft.com/office/powerpoint/2010/main" val="1463919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ransition_Slide_1">
    <p:bg>
      <p:bgPr>
        <a:gradFill>
          <a:gsLst>
            <a:gs pos="0">
              <a:schemeClr val="accent2"/>
            </a:gs>
            <a:gs pos="64000">
              <a:schemeClr val="accent4"/>
            </a:gs>
          </a:gsLst>
          <a:lin ang="7200000" scaled="0"/>
        </a:gradFill>
        <a:effectLst/>
      </p:bgPr>
    </p:bg>
    <p:spTree>
      <p:nvGrpSpPr>
        <p:cNvPr id="1" name=""/>
        <p:cNvGrpSpPr/>
        <p:nvPr/>
      </p:nvGrpSpPr>
      <p:grpSpPr>
        <a:xfrm>
          <a:off x="0" y="0"/>
          <a:ext cx="0" cy="0"/>
          <a:chOff x="0" y="0"/>
          <a:chExt cx="0" cy="0"/>
        </a:xfrm>
      </p:grpSpPr>
      <p:sp>
        <p:nvSpPr>
          <p:cNvPr id="25" name="Text Placeholder 11">
            <a:extLst>
              <a:ext uri="{FF2B5EF4-FFF2-40B4-BE49-F238E27FC236}">
                <a16:creationId xmlns:a16="http://schemas.microsoft.com/office/drawing/2014/main" id="{6CC25F21-61C9-B7CB-8398-87A38C229DB9}"/>
              </a:ext>
            </a:extLst>
          </p:cNvPr>
          <p:cNvSpPr>
            <a:spLocks noGrp="1"/>
          </p:cNvSpPr>
          <p:nvPr>
            <p:ph type="body" sz="quarter" idx="11" hasCustomPrompt="1"/>
          </p:nvPr>
        </p:nvSpPr>
        <p:spPr>
          <a:xfrm>
            <a:off x="1115245" y="2797330"/>
            <a:ext cx="6506343" cy="2001277"/>
          </a:xfrm>
          <a:prstGeom prst="rect">
            <a:avLst/>
          </a:prstGeom>
        </p:spPr>
        <p:txBody>
          <a:bodyPr lIns="0" tIns="0" rIns="0" bIns="0" anchor="t"/>
          <a:lstStyle>
            <a:lvl1pPr marL="0" indent="0">
              <a:lnSpc>
                <a:spcPct val="100000"/>
              </a:lnSpc>
              <a:spcBef>
                <a:spcPts val="0"/>
              </a:spcBef>
              <a:buNone/>
              <a:defRPr sz="6976" b="0" i="0" spc="0" baseline="0">
                <a:solidFill>
                  <a:schemeClr val="bg1"/>
                </a:solidFill>
                <a:latin typeface="Graphik-Light" panose="020B0403030202060203" pitchFamily="34" charset="0"/>
                <a:cs typeface="Gotham Book" pitchFamily="2" charset="0"/>
              </a:defRPr>
            </a:lvl1pPr>
          </a:lstStyle>
          <a:p>
            <a:pPr lvl="0"/>
            <a:r>
              <a:rPr lang="en-US"/>
              <a:t>Transition Slide Title</a:t>
            </a:r>
          </a:p>
        </p:txBody>
      </p:sp>
    </p:spTree>
    <p:extLst>
      <p:ext uri="{BB962C8B-B14F-4D97-AF65-F5344CB8AC3E}">
        <p14:creationId xmlns:p14="http://schemas.microsoft.com/office/powerpoint/2010/main" val="2004058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ransition_Slide_1">
    <p:bg>
      <p:bgPr>
        <a:gradFill>
          <a:gsLst>
            <a:gs pos="41000">
              <a:schemeClr val="accent3"/>
            </a:gs>
            <a:gs pos="9000">
              <a:schemeClr val="accent1"/>
            </a:gs>
            <a:gs pos="74000">
              <a:schemeClr val="accent4"/>
            </a:gs>
          </a:gsLst>
          <a:lin ang="7200000" scaled="0"/>
        </a:gradFill>
        <a:effectLst/>
      </p:bgPr>
    </p:bg>
    <p:spTree>
      <p:nvGrpSpPr>
        <p:cNvPr id="1" name=""/>
        <p:cNvGrpSpPr/>
        <p:nvPr/>
      </p:nvGrpSpPr>
      <p:grpSpPr>
        <a:xfrm>
          <a:off x="0" y="0"/>
          <a:ext cx="0" cy="0"/>
          <a:chOff x="0" y="0"/>
          <a:chExt cx="0" cy="0"/>
        </a:xfrm>
      </p:grpSpPr>
      <p:sp>
        <p:nvSpPr>
          <p:cNvPr id="25" name="Text Placeholder 11">
            <a:extLst>
              <a:ext uri="{FF2B5EF4-FFF2-40B4-BE49-F238E27FC236}">
                <a16:creationId xmlns:a16="http://schemas.microsoft.com/office/drawing/2014/main" id="{6CC25F21-61C9-B7CB-8398-87A38C229DB9}"/>
              </a:ext>
            </a:extLst>
          </p:cNvPr>
          <p:cNvSpPr>
            <a:spLocks noGrp="1"/>
          </p:cNvSpPr>
          <p:nvPr>
            <p:ph type="body" sz="quarter" idx="11" hasCustomPrompt="1"/>
          </p:nvPr>
        </p:nvSpPr>
        <p:spPr>
          <a:xfrm>
            <a:off x="1115245" y="2797330"/>
            <a:ext cx="6506343" cy="2001277"/>
          </a:xfrm>
          <a:prstGeom prst="rect">
            <a:avLst/>
          </a:prstGeom>
        </p:spPr>
        <p:txBody>
          <a:bodyPr lIns="0" tIns="0" rIns="0" bIns="0" anchor="t"/>
          <a:lstStyle>
            <a:lvl1pPr marL="0" indent="0">
              <a:lnSpc>
                <a:spcPct val="100000"/>
              </a:lnSpc>
              <a:spcBef>
                <a:spcPts val="0"/>
              </a:spcBef>
              <a:buNone/>
              <a:defRPr sz="6976" b="0" i="0" spc="0" baseline="0">
                <a:solidFill>
                  <a:schemeClr val="bg1"/>
                </a:solidFill>
                <a:latin typeface="Graphik-Light" panose="020B0403030202060203" pitchFamily="34" charset="0"/>
                <a:cs typeface="Gotham Book" pitchFamily="2" charset="0"/>
              </a:defRPr>
            </a:lvl1pPr>
          </a:lstStyle>
          <a:p>
            <a:pPr lvl="0"/>
            <a:r>
              <a:rPr lang="en-US"/>
              <a:t>Transition Slide Title</a:t>
            </a:r>
          </a:p>
        </p:txBody>
      </p:sp>
    </p:spTree>
    <p:extLst>
      <p:ext uri="{BB962C8B-B14F-4D97-AF65-F5344CB8AC3E}">
        <p14:creationId xmlns:p14="http://schemas.microsoft.com/office/powerpoint/2010/main" val="2789041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Dark Background">
    <p:bg>
      <p:bgPr>
        <a:gradFill>
          <a:gsLst>
            <a:gs pos="0">
              <a:srgbClr val="1C1420"/>
            </a:gs>
            <a:gs pos="41000">
              <a:srgbClr val="1C145E"/>
            </a:gs>
            <a:gs pos="100000">
              <a:srgbClr val="1931E3"/>
            </a:gs>
          </a:gsLst>
          <a:lin ang="18000000" scaled="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3D1356-54E9-5FA1-6961-D48B4F14882C}"/>
              </a:ext>
            </a:extLst>
          </p:cNvPr>
          <p:cNvSpPr>
            <a:spLocks noGrp="1"/>
          </p:cNvSpPr>
          <p:nvPr>
            <p:ph type="title" hasCustomPrompt="1"/>
          </p:nvPr>
        </p:nvSpPr>
        <p:spPr>
          <a:xfrm>
            <a:off x="571619" y="531601"/>
            <a:ext cx="13819731" cy="515320"/>
          </a:xfrm>
          <a:prstGeom prst="rect">
            <a:avLst/>
          </a:prstGeom>
        </p:spPr>
        <p:txBody>
          <a:bodyPr lIns="0" tIns="0" rIns="0" bIns="0">
            <a:spAutoFit/>
          </a:bodyPr>
          <a:lstStyle>
            <a:lvl1pPr>
              <a:defRPr sz="3721" b="1" i="0">
                <a:solidFill>
                  <a:schemeClr val="bg1"/>
                </a:solidFill>
                <a:latin typeface="Arial" panose="020B0604020202020204" pitchFamily="34" charset="0"/>
                <a:cs typeface="Arial" panose="020B0604020202020204" pitchFamily="34" charset="0"/>
              </a:defRPr>
            </a:lvl1pPr>
          </a:lstStyle>
          <a:p>
            <a:r>
              <a:rPr lang="en-US"/>
              <a:t>[Enter Slide Header]</a:t>
            </a:r>
          </a:p>
        </p:txBody>
      </p:sp>
      <p:sp>
        <p:nvSpPr>
          <p:cNvPr id="6" name="Guidehouse">
            <a:extLst>
              <a:ext uri="{FF2B5EF4-FFF2-40B4-BE49-F238E27FC236}">
                <a16:creationId xmlns:a16="http://schemas.microsoft.com/office/drawing/2014/main" id="{1764AECB-7F93-E753-FA53-9327AD1AD66F}"/>
              </a:ext>
            </a:extLst>
          </p:cNvPr>
          <p:cNvSpPr txBox="1"/>
          <p:nvPr userDrawn="1"/>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solidFill>
                  <a:schemeClr val="bg1"/>
                </a:solidFill>
                <a:latin typeface="Arial" panose="020B0604020202020204" pitchFamily="34" charset="0"/>
                <a:cs typeface="Arial" panose="020B0604020202020204" pitchFamily="34" charset="0"/>
              </a:rPr>
              <a:t>Gainwell Technologies</a:t>
            </a:r>
            <a:r>
              <a:rPr lang="en-US" sz="930" b="0">
                <a:solidFill>
                  <a:schemeClr val="bg1"/>
                </a:solidFill>
                <a:latin typeface="Arial" panose="020B0604020202020204" pitchFamily="34" charset="0"/>
                <a:cs typeface="Arial" panose="020B0604020202020204" pitchFamily="34" charset="0"/>
              </a:rPr>
              <a:t>   Proprietary and Confidential</a:t>
            </a:r>
          </a:p>
        </p:txBody>
      </p:sp>
      <p:sp>
        <p:nvSpPr>
          <p:cNvPr id="3" name="Slide Number Placeholder 8">
            <a:extLst>
              <a:ext uri="{FF2B5EF4-FFF2-40B4-BE49-F238E27FC236}">
                <a16:creationId xmlns:a16="http://schemas.microsoft.com/office/drawing/2014/main" id="{0B8B7823-E15D-932F-96FC-961D1B81B10F}"/>
              </a:ext>
            </a:extLst>
          </p:cNvPr>
          <p:cNvSpPr txBox="1">
            <a:spLocks/>
          </p:cNvSpPr>
          <p:nvPr userDrawn="1"/>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solidFill>
                  <a:schemeClr val="bg1"/>
                </a:solidFill>
              </a:rPr>
              <a:pPr algn="r"/>
              <a:t>‹#›</a:t>
            </a:fld>
            <a:endParaRPr lang="en-US" sz="930">
              <a:solidFill>
                <a:schemeClr val="bg1"/>
              </a:solidFill>
            </a:endParaRPr>
          </a:p>
        </p:txBody>
      </p:sp>
    </p:spTree>
    <p:extLst>
      <p:ext uri="{BB962C8B-B14F-4D97-AF65-F5344CB8AC3E}">
        <p14:creationId xmlns:p14="http://schemas.microsoft.com/office/powerpoint/2010/main" val="2529313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solidFill>
          <a:srgbClr val="00EEA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875517" y="2392202"/>
            <a:ext cx="6859429" cy="1594805"/>
          </a:xfrm>
        </p:spPr>
        <p:txBody>
          <a:bodyPr anchor="t" anchorCtr="0"/>
          <a:lstStyle>
            <a:lvl1pPr>
              <a:defRPr sz="3721" spc="0" baseline="0"/>
            </a:lvl1pPr>
          </a:lstStyle>
          <a:p>
            <a:r>
              <a:rPr lang="en-US"/>
              <a:t>[Section title]</a:t>
            </a:r>
          </a:p>
        </p:txBody>
      </p:sp>
      <p:sp>
        <p:nvSpPr>
          <p:cNvPr id="9" name="Text Placeholder 2">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875517" y="4199646"/>
            <a:ext cx="6859429" cy="3083285"/>
          </a:xfrm>
        </p:spPr>
        <p:txBody>
          <a:bodyPr/>
          <a:lstStyle/>
          <a:p>
            <a:pPr lvl="0"/>
            <a:r>
              <a:rPr lang="en-US"/>
              <a:t>[Additional content, if needed]</a:t>
            </a:r>
          </a:p>
        </p:txBody>
      </p:sp>
    </p:spTree>
    <p:extLst>
      <p:ext uri="{BB962C8B-B14F-4D97-AF65-F5344CB8AC3E}">
        <p14:creationId xmlns:p14="http://schemas.microsoft.com/office/powerpoint/2010/main" val="2389693075"/>
      </p:ext>
    </p:extLst>
  </p:cSld>
  <p:clrMapOvr>
    <a:masterClrMapping/>
  </p:clrMapOvr>
  <p:extLst>
    <p:ext uri="{DCECCB84-F9BA-43D5-87BE-67443E8EF086}">
      <p15:sldGuideLst xmlns:p15="http://schemas.microsoft.com/office/powerpoint/2012/main">
        <p15:guide id="2" pos="3744">
          <p15:clr>
            <a:srgbClr val="FBAE40"/>
          </p15:clr>
        </p15:guide>
        <p15:guide id="3" orient="horz" pos="1296">
          <p15:clr>
            <a:srgbClr val="FBAE40"/>
          </p15:clr>
        </p15:guide>
        <p15:guide id="4" orient="horz" pos="3946">
          <p15:clr>
            <a:srgbClr val="FBAE40"/>
          </p15:clr>
        </p15:guide>
        <p15:guide id="5" pos="393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a:t>[Slide title]</a:t>
            </a:r>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123480717"/>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394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1577338310"/>
      </p:ext>
    </p:extLst>
  </p:cSld>
  <p:clrMapOvr>
    <a:masterClrMapping/>
  </p:clrMapOvr>
  <p:extLst>
    <p:ext uri="{DCECCB84-F9BA-43D5-87BE-67443E8EF086}">
      <p15:sldGuideLst xmlns:p15="http://schemas.microsoft.com/office/powerpoint/2012/main">
        <p15:guide id="2" orient="horz" pos="394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C1C5A7-CA2A-A5C7-75DD-3CE647C2DEF3}"/>
              </a:ext>
            </a:extLst>
          </p:cNvPr>
          <p:cNvSpPr>
            <a:spLocks noGrp="1"/>
          </p:cNvSpPr>
          <p:nvPr>
            <p:ph type="pic" sz="quarter" idx="13" hasCustomPrompt="1"/>
          </p:nvPr>
        </p:nvSpPr>
        <p:spPr>
          <a:xfrm>
            <a:off x="847338" y="6357526"/>
            <a:ext cx="1069800" cy="996752"/>
          </a:xfrm>
          <a:prstGeom prst="ellipse">
            <a:avLst/>
          </a:prstGeom>
          <a:solidFill>
            <a:schemeClr val="bg1"/>
          </a:solidFill>
          <a:ln w="25400">
            <a:solidFill>
              <a:srgbClr val="00EEAE"/>
            </a:solidFill>
          </a:ln>
        </p:spPr>
        <p:txBody>
          <a:bodyPr anchor="ctr" anchorCtr="0">
            <a:normAutofit/>
          </a:bodyPr>
          <a:lstStyle>
            <a:lvl1pPr marL="0" indent="0" algn="ctr">
              <a:buNone/>
              <a:defRPr sz="1628"/>
            </a:lvl1pPr>
          </a:lstStyle>
          <a:p>
            <a:r>
              <a:rPr lang="en-US"/>
              <a:t>Insert picture</a:t>
            </a:r>
          </a:p>
        </p:txBody>
      </p:sp>
      <p:sp>
        <p:nvSpPr>
          <p:cNvPr id="13" name="Picture Placeholder 11">
            <a:extLst>
              <a:ext uri="{FF2B5EF4-FFF2-40B4-BE49-F238E27FC236}">
                <a16:creationId xmlns:a16="http://schemas.microsoft.com/office/drawing/2014/main" id="{939E834F-BC29-C46A-EBEA-0E068A7A3FB8}"/>
              </a:ext>
            </a:extLst>
          </p:cNvPr>
          <p:cNvSpPr>
            <a:spLocks noGrp="1"/>
          </p:cNvSpPr>
          <p:nvPr>
            <p:ph type="pic" sz="quarter" idx="14" hasCustomPrompt="1"/>
          </p:nvPr>
        </p:nvSpPr>
        <p:spPr>
          <a:xfrm>
            <a:off x="3894470" y="6357526"/>
            <a:ext cx="1069800" cy="996752"/>
          </a:xfrm>
          <a:prstGeom prst="ellipse">
            <a:avLst/>
          </a:prstGeom>
          <a:solidFill>
            <a:schemeClr val="bg1"/>
          </a:solidFill>
          <a:ln w="25400">
            <a:solidFill>
              <a:srgbClr val="00EEAE"/>
            </a:solidFill>
          </a:ln>
        </p:spPr>
        <p:txBody>
          <a:bodyPr anchor="ctr" anchorCtr="0">
            <a:normAutofit/>
          </a:bodyPr>
          <a:lstStyle>
            <a:lvl1pPr marL="0" indent="0" algn="ctr">
              <a:buNone/>
              <a:defRPr sz="1628"/>
            </a:lvl1pPr>
          </a:lstStyle>
          <a:p>
            <a:r>
              <a:rPr lang="en-US"/>
              <a:t>Insert picture</a:t>
            </a:r>
          </a:p>
        </p:txBody>
      </p:sp>
      <p:sp>
        <p:nvSpPr>
          <p:cNvPr id="2" name="Rectangle 1">
            <a:extLst>
              <a:ext uri="{FF2B5EF4-FFF2-40B4-BE49-F238E27FC236}">
                <a16:creationId xmlns:a16="http://schemas.microsoft.com/office/drawing/2014/main" id="{DD968CDC-C66A-25ED-B948-68D5830966E4}"/>
              </a:ext>
            </a:extLst>
          </p:cNvPr>
          <p:cNvSpPr/>
          <p:nvPr userDrawn="1"/>
        </p:nvSpPr>
        <p:spPr>
          <a:xfrm rot="10800000" flipV="1">
            <a:off x="0" y="1"/>
            <a:ext cx="15243175" cy="1711091"/>
          </a:xfrm>
          <a:prstGeom prst="rect">
            <a:avLst/>
          </a:prstGeom>
          <a:gradFill flip="none" rotWithShape="1">
            <a:gsLst>
              <a:gs pos="100000">
                <a:schemeClr val="accent6"/>
              </a:gs>
              <a:gs pos="31000">
                <a:schemeClr val="accent6"/>
              </a:gs>
              <a:gs pos="0">
                <a:srgbClr val="FF33CC"/>
              </a:gs>
            </a:gsLst>
            <a:lin ang="2700000" scaled="0"/>
            <a:tileRect/>
          </a:gradFill>
        </p:spPr>
        <p:txBody>
          <a:bodyPr rtlCol="0" anchor="ctr">
            <a:noAutofit/>
          </a:bodyPr>
          <a:lstStyle/>
          <a:p>
            <a:pPr algn="ctr"/>
            <a:endParaRPr lang="id-ID" sz="2093"/>
          </a:p>
        </p:txBody>
      </p:sp>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847342" y="531601"/>
            <a:ext cx="13824214" cy="1063202"/>
          </a:xfrm>
        </p:spPr>
        <p:txBody>
          <a:bodyPr/>
          <a:lstStyle>
            <a:lvl1pPr>
              <a:defRPr>
                <a:solidFill>
                  <a:schemeClr val="bg1"/>
                </a:solidFill>
              </a:defRPr>
            </a:lvl1pPr>
          </a:lstStyle>
          <a:p>
            <a:r>
              <a:rPr lang="en-US"/>
              <a:t>[Slide title]</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3" name="Picture Placeholder 11">
            <a:extLst>
              <a:ext uri="{FF2B5EF4-FFF2-40B4-BE49-F238E27FC236}">
                <a16:creationId xmlns:a16="http://schemas.microsoft.com/office/drawing/2014/main" id="{31CB360E-A40A-111C-F6AD-5C1CDA2FB9F7}"/>
              </a:ext>
            </a:extLst>
          </p:cNvPr>
          <p:cNvSpPr>
            <a:spLocks noGrp="1"/>
          </p:cNvSpPr>
          <p:nvPr>
            <p:ph type="pic" sz="quarter" idx="15" hasCustomPrompt="1"/>
          </p:nvPr>
        </p:nvSpPr>
        <p:spPr>
          <a:xfrm>
            <a:off x="3894470" y="5272175"/>
            <a:ext cx="1069800" cy="996752"/>
          </a:xfrm>
          <a:prstGeom prst="ellipse">
            <a:avLst/>
          </a:prstGeom>
          <a:solidFill>
            <a:schemeClr val="bg1"/>
          </a:solidFill>
          <a:ln w="25400">
            <a:solidFill>
              <a:srgbClr val="00EEAE"/>
            </a:solidFill>
          </a:ln>
        </p:spPr>
        <p:txBody>
          <a:bodyPr anchor="ctr" anchorCtr="0">
            <a:normAutofit/>
          </a:bodyPr>
          <a:lstStyle>
            <a:lvl1pPr marL="0" indent="0" algn="ctr">
              <a:buNone/>
              <a:defRPr sz="1628"/>
            </a:lvl1pPr>
          </a:lstStyle>
          <a:p>
            <a:r>
              <a:rPr lang="en-US"/>
              <a:t>Insert picture</a:t>
            </a:r>
          </a:p>
        </p:txBody>
      </p:sp>
      <p:sp>
        <p:nvSpPr>
          <p:cNvPr id="4" name="Picture Placeholder 11">
            <a:extLst>
              <a:ext uri="{FF2B5EF4-FFF2-40B4-BE49-F238E27FC236}">
                <a16:creationId xmlns:a16="http://schemas.microsoft.com/office/drawing/2014/main" id="{C4E7E4F3-0D5F-6BF4-322C-3935D1C60949}"/>
              </a:ext>
            </a:extLst>
          </p:cNvPr>
          <p:cNvSpPr>
            <a:spLocks noGrp="1"/>
          </p:cNvSpPr>
          <p:nvPr>
            <p:ph type="pic" sz="quarter" idx="16" hasCustomPrompt="1"/>
          </p:nvPr>
        </p:nvSpPr>
        <p:spPr>
          <a:xfrm>
            <a:off x="847338" y="4186823"/>
            <a:ext cx="1069800" cy="996752"/>
          </a:xfrm>
          <a:prstGeom prst="ellipse">
            <a:avLst/>
          </a:prstGeom>
          <a:solidFill>
            <a:schemeClr val="bg1"/>
          </a:solidFill>
          <a:ln w="25400">
            <a:solidFill>
              <a:srgbClr val="00EEAE"/>
            </a:solidFill>
          </a:ln>
        </p:spPr>
        <p:txBody>
          <a:bodyPr anchor="ctr" anchorCtr="0">
            <a:normAutofit/>
          </a:bodyPr>
          <a:lstStyle>
            <a:lvl1pPr marL="0" indent="0" algn="ctr">
              <a:buNone/>
              <a:defRPr sz="1628"/>
            </a:lvl1pPr>
          </a:lstStyle>
          <a:p>
            <a:r>
              <a:rPr lang="en-US"/>
              <a:t>Insert picture</a:t>
            </a:r>
          </a:p>
        </p:txBody>
      </p:sp>
      <p:sp>
        <p:nvSpPr>
          <p:cNvPr id="5" name="Picture Placeholder 11">
            <a:extLst>
              <a:ext uri="{FF2B5EF4-FFF2-40B4-BE49-F238E27FC236}">
                <a16:creationId xmlns:a16="http://schemas.microsoft.com/office/drawing/2014/main" id="{2D5B7516-6EB5-3587-C20E-D27CB3BFDD58}"/>
              </a:ext>
            </a:extLst>
          </p:cNvPr>
          <p:cNvSpPr>
            <a:spLocks noGrp="1"/>
          </p:cNvSpPr>
          <p:nvPr>
            <p:ph type="pic" sz="quarter" idx="17" hasCustomPrompt="1"/>
          </p:nvPr>
        </p:nvSpPr>
        <p:spPr>
          <a:xfrm>
            <a:off x="847338" y="5272175"/>
            <a:ext cx="1069800" cy="996752"/>
          </a:xfrm>
          <a:prstGeom prst="ellipse">
            <a:avLst/>
          </a:prstGeom>
          <a:solidFill>
            <a:schemeClr val="bg1"/>
          </a:solidFill>
          <a:ln w="25400">
            <a:solidFill>
              <a:srgbClr val="00EEAE"/>
            </a:solidFill>
          </a:ln>
        </p:spPr>
        <p:txBody>
          <a:bodyPr anchor="ctr" anchorCtr="0">
            <a:normAutofit/>
          </a:bodyPr>
          <a:lstStyle>
            <a:lvl1pPr marL="0" indent="0" algn="ctr">
              <a:buNone/>
              <a:defRPr sz="1628"/>
            </a:lvl1pPr>
          </a:lstStyle>
          <a:p>
            <a:r>
              <a:rPr lang="en-US"/>
              <a:t>Insert picture</a:t>
            </a:r>
          </a:p>
        </p:txBody>
      </p:sp>
      <p:sp>
        <p:nvSpPr>
          <p:cNvPr id="6" name="Picture Placeholder 11">
            <a:extLst>
              <a:ext uri="{FF2B5EF4-FFF2-40B4-BE49-F238E27FC236}">
                <a16:creationId xmlns:a16="http://schemas.microsoft.com/office/drawing/2014/main" id="{66B38CDA-F839-3633-B22D-A76B01C4DA7A}"/>
              </a:ext>
            </a:extLst>
          </p:cNvPr>
          <p:cNvSpPr>
            <a:spLocks noGrp="1"/>
          </p:cNvSpPr>
          <p:nvPr>
            <p:ph type="pic" sz="quarter" idx="18" hasCustomPrompt="1"/>
          </p:nvPr>
        </p:nvSpPr>
        <p:spPr>
          <a:xfrm>
            <a:off x="3894470" y="4186823"/>
            <a:ext cx="1069800" cy="996752"/>
          </a:xfrm>
          <a:prstGeom prst="ellipse">
            <a:avLst/>
          </a:prstGeom>
          <a:solidFill>
            <a:schemeClr val="bg1"/>
          </a:solidFill>
          <a:ln w="25400">
            <a:solidFill>
              <a:srgbClr val="00EEAE"/>
            </a:solidFill>
          </a:ln>
        </p:spPr>
        <p:txBody>
          <a:bodyPr anchor="ctr" anchorCtr="0">
            <a:normAutofit/>
          </a:bodyPr>
          <a:lstStyle>
            <a:lvl1pPr marL="0" indent="0" algn="ctr">
              <a:buNone/>
              <a:defRPr sz="1628"/>
            </a:lvl1pPr>
          </a:lstStyle>
          <a:p>
            <a:r>
              <a:rPr lang="en-US"/>
              <a:t>Insert picture</a:t>
            </a:r>
          </a:p>
        </p:txBody>
      </p:sp>
    </p:spTree>
    <p:extLst>
      <p:ext uri="{BB962C8B-B14F-4D97-AF65-F5344CB8AC3E}">
        <p14:creationId xmlns:p14="http://schemas.microsoft.com/office/powerpoint/2010/main" val="1948326122"/>
      </p:ext>
    </p:extLst>
  </p:cSld>
  <p:clrMapOvr>
    <a:masterClrMapping/>
  </p:clrMapOvr>
  <p:extLst>
    <p:ext uri="{DCECCB84-F9BA-43D5-87BE-67443E8EF086}">
      <p15:sldGuideLst xmlns:p15="http://schemas.microsoft.com/office/powerpoint/2012/main">
        <p15:guide id="1" pos="3744">
          <p15:clr>
            <a:srgbClr val="FBAE40"/>
          </p15:clr>
        </p15:guide>
        <p15:guide id="2" pos="3936">
          <p15:clr>
            <a:srgbClr val="FBAE40"/>
          </p15:clr>
        </p15:guide>
        <p15:guide id="3" orient="horz" pos="3946">
          <p15:clr>
            <a:srgbClr val="FBAE40"/>
          </p15:clr>
        </p15:guide>
        <p15:guide id="4" orient="horz" pos="1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a:t>[Enter Slide Header]</a:t>
            </a:r>
          </a:p>
        </p:txBody>
      </p:sp>
      <p:sp>
        <p:nvSpPr>
          <p:cNvPr id="3" name="Slide Number Placeholder 8">
            <a:extLst>
              <a:ext uri="{FF2B5EF4-FFF2-40B4-BE49-F238E27FC236}">
                <a16:creationId xmlns:a16="http://schemas.microsoft.com/office/drawing/2014/main" id="{D14CB2C4-57BA-736C-9D32-0336B509ACD6}"/>
              </a:ext>
            </a:extLst>
          </p:cNvPr>
          <p:cNvSpPr>
            <a:spLocks noGrp="1"/>
          </p:cNvSpPr>
          <p:nvPr>
            <p:ph type="sldNum" sz="quarter" idx="12"/>
          </p:nvPr>
        </p:nvSpPr>
        <p:spPr>
          <a:xfrm>
            <a:off x="14271423" y="7443889"/>
            <a:ext cx="400133" cy="212640"/>
          </a:xfrm>
        </p:spPr>
        <p:txBody>
          <a:bodyPr/>
          <a:lstStyle/>
          <a:p>
            <a:fld id="{B58DE5F1-E0F9-4CCA-92B7-7A6FC4DFEE14}" type="slidenum">
              <a:rPr lang="en-US" smtClean="0"/>
              <a:t>‹#›</a:t>
            </a:fld>
            <a:endParaRPr lang="en-US"/>
          </a:p>
        </p:txBody>
      </p:sp>
      <p:sp>
        <p:nvSpPr>
          <p:cNvPr id="4" name="TextBox 3">
            <a:extLst>
              <a:ext uri="{FF2B5EF4-FFF2-40B4-BE49-F238E27FC236}">
                <a16:creationId xmlns:a16="http://schemas.microsoft.com/office/drawing/2014/main" id="{9D378329-B1DF-0802-ACD8-58C6096F0409}"/>
              </a:ext>
            </a:extLst>
          </p:cNvPr>
          <p:cNvSpPr txBox="1"/>
          <p:nvPr/>
        </p:nvSpPr>
        <p:spPr>
          <a:xfrm>
            <a:off x="2540529" y="7595986"/>
            <a:ext cx="0" cy="0"/>
          </a:xfrm>
          <a:prstGeom prst="rect">
            <a:avLst/>
          </a:prstGeom>
          <a:noFill/>
        </p:spPr>
        <p:txBody>
          <a:bodyPr wrap="none" lIns="0" tIns="0" rIns="0" bIns="0" rtlCol="0">
            <a:noAutofit/>
          </a:bodyPr>
          <a:lstStyle/>
          <a:p>
            <a:pPr marL="212635" indent="-212635">
              <a:lnSpc>
                <a:spcPct val="100000"/>
              </a:lnSpc>
              <a:spcBef>
                <a:spcPts val="1395"/>
              </a:spcBef>
              <a:buSzPct val="100000"/>
              <a:buFont typeface="Arial"/>
              <a:buChar char="•"/>
            </a:pPr>
            <a:endParaRPr lang="en-US" sz="2093" dirty="0"/>
          </a:p>
        </p:txBody>
      </p:sp>
    </p:spTree>
    <p:extLst>
      <p:ext uri="{BB962C8B-B14F-4D97-AF65-F5344CB8AC3E}">
        <p14:creationId xmlns:p14="http://schemas.microsoft.com/office/powerpoint/2010/main" val="2801635620"/>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394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847342" y="531601"/>
            <a:ext cx="13824214" cy="1063202"/>
          </a:xfrm>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847342" y="2392203"/>
            <a:ext cx="6583706" cy="489072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087850" y="2392203"/>
            <a:ext cx="6583706" cy="489072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651363154"/>
      </p:ext>
    </p:extLst>
  </p:cSld>
  <p:clrMapOvr>
    <a:masterClrMapping/>
  </p:clrMapOvr>
  <p:extLst>
    <p:ext uri="{DCECCB84-F9BA-43D5-87BE-67443E8EF086}">
      <p15:sldGuideLst xmlns:p15="http://schemas.microsoft.com/office/powerpoint/2012/main">
        <p15:guide id="1" pos="3744">
          <p15:clr>
            <a:srgbClr val="FBAE40"/>
          </p15:clr>
        </p15:guide>
        <p15:guide id="2" pos="3936">
          <p15:clr>
            <a:srgbClr val="FBAE40"/>
          </p15:clr>
        </p15:guide>
        <p15:guide id="3" orient="horz" pos="3946">
          <p15:clr>
            <a:srgbClr val="FBAE40"/>
          </p15:clr>
        </p15:guide>
        <p15:guide id="4" orient="horz" pos="129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rgbClr val="00EEA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E5E4-1CFA-584E-A98E-30B68F6DD7F9}"/>
              </a:ext>
            </a:extLst>
          </p:cNvPr>
          <p:cNvSpPr>
            <a:spLocks noGrp="1"/>
          </p:cNvSpPr>
          <p:nvPr>
            <p:ph type="title" hasCustomPrompt="1"/>
          </p:nvPr>
        </p:nvSpPr>
        <p:spPr/>
        <p:txBody>
          <a:bodyPr/>
          <a:lstStyle/>
          <a:p>
            <a:r>
              <a:rPr lang="en-US"/>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571621" y="2392204"/>
            <a:ext cx="10479682" cy="4890728"/>
          </a:xfrm>
        </p:spPr>
        <p:txBody>
          <a:bodyPr/>
          <a:lstStyle>
            <a:lvl1pPr marL="0" indent="0">
              <a:lnSpc>
                <a:spcPct val="90000"/>
              </a:lnSpc>
              <a:spcBef>
                <a:spcPts val="0"/>
              </a:spcBef>
              <a:buFontTx/>
              <a:buNone/>
              <a:defRPr sz="5116" b="1" spc="0" baseline="0">
                <a:solidFill>
                  <a:schemeClr val="tx1"/>
                </a:solidFill>
                <a:latin typeface="+mn-lt"/>
              </a:defRPr>
            </a:lvl1pPr>
            <a:lvl2pPr marL="212635">
              <a:spcBef>
                <a:spcPts val="1395"/>
              </a:spcBef>
              <a:defRPr/>
            </a:lvl2pPr>
            <a:lvl3pPr marL="425269">
              <a:defRPr/>
            </a:lvl3pPr>
            <a:lvl4pPr marL="637904">
              <a:defRPr/>
            </a:lvl4pPr>
            <a:lvl5pPr marL="850538">
              <a:defRPr/>
            </a:lvl5pPr>
            <a:lvl6pPr marL="1063173">
              <a:defRPr/>
            </a:lvl6pPr>
            <a:lvl7pPr marL="1275807">
              <a:defRPr/>
            </a:lvl7pPr>
            <a:lvl8pPr marL="1488442">
              <a:defRPr/>
            </a:lvl8pPr>
            <a:lvl9pPr marL="1701077">
              <a:defRPr/>
            </a:lvl9pPr>
          </a:lstStyle>
          <a:p>
            <a:pPr lvl="0"/>
            <a:r>
              <a:rPr lang="en-US"/>
              <a:t>[Big statement]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497995865"/>
      </p:ext>
    </p:extLst>
  </p:cSld>
  <p:clrMapOvr>
    <a:masterClrMapping/>
  </p:clrMapOvr>
  <p:extLst>
    <p:ext uri="{DCECCB84-F9BA-43D5-87BE-67443E8EF086}">
      <p15:sldGuideLst xmlns:p15="http://schemas.microsoft.com/office/powerpoint/2012/main">
        <p15:guide id="1" pos="5568">
          <p15:clr>
            <a:srgbClr val="FBAE40"/>
          </p15:clr>
        </p15:guide>
        <p15:guide id="2" orient="horz" pos="1296">
          <p15:clr>
            <a:srgbClr val="FBAE40"/>
          </p15:clr>
        </p15:guide>
        <p15:guide id="3" orient="horz" pos="394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and Phot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71619" y="2392203"/>
            <a:ext cx="4458629" cy="489072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5385922" y="2392203"/>
            <a:ext cx="4458629" cy="489072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a:extLst>
              <a:ext uri="{FF2B5EF4-FFF2-40B4-BE49-F238E27FC236}">
                <a16:creationId xmlns:a16="http://schemas.microsoft.com/office/drawing/2014/main" id="{12B3D137-E455-0F4D-AD9B-E461896E8C23}"/>
              </a:ext>
            </a:extLst>
          </p:cNvPr>
          <p:cNvSpPr>
            <a:spLocks noGrp="1"/>
          </p:cNvSpPr>
          <p:nvPr>
            <p:ph type="pic" sz="quarter" idx="13"/>
          </p:nvPr>
        </p:nvSpPr>
        <p:spPr>
          <a:xfrm>
            <a:off x="10212926" y="2392204"/>
            <a:ext cx="4458629" cy="4359127"/>
          </a:xfrm>
          <a:solidFill>
            <a:srgbClr val="EBEDF5"/>
          </a:solidFill>
        </p:spPr>
        <p:txBody>
          <a:bodyPr anchor="ctr" anchorCtr="0">
            <a:normAutofit/>
          </a:bodyPr>
          <a:lstStyle>
            <a:lvl1pPr marL="0" indent="0" algn="ctr">
              <a:spcBef>
                <a:spcPts val="0"/>
              </a:spcBef>
              <a:buNone/>
              <a:defRPr sz="1395"/>
            </a:lvl1pPr>
          </a:lstStyle>
          <a:p>
            <a:r>
              <a:rPr lang="en-US"/>
              <a:t>Click icon to add picture</a:t>
            </a:r>
          </a:p>
        </p:txBody>
      </p:sp>
      <p:sp>
        <p:nvSpPr>
          <p:cNvPr id="10" name="Text Placeholder 5">
            <a:extLst>
              <a:ext uri="{FF2B5EF4-FFF2-40B4-BE49-F238E27FC236}">
                <a16:creationId xmlns:a16="http://schemas.microsoft.com/office/drawing/2014/main" id="{E7AD0614-99FE-D14C-B80F-832D016362B4}"/>
              </a:ext>
            </a:extLst>
          </p:cNvPr>
          <p:cNvSpPr>
            <a:spLocks noGrp="1"/>
          </p:cNvSpPr>
          <p:nvPr>
            <p:ph type="body" sz="quarter" idx="14" hasCustomPrompt="1"/>
          </p:nvPr>
        </p:nvSpPr>
        <p:spPr>
          <a:xfrm>
            <a:off x="10209752" y="6910810"/>
            <a:ext cx="4461804" cy="372121"/>
          </a:xfrm>
        </p:spPr>
        <p:txBody>
          <a:bodyPr>
            <a:noAutofit/>
          </a:bodyPr>
          <a:lstStyle>
            <a:lvl1pPr marL="0" indent="0">
              <a:spcBef>
                <a:spcPts val="0"/>
              </a:spcBef>
              <a:buNone/>
              <a:defRPr sz="1163" b="1"/>
            </a:lvl1pPr>
            <a:lvl2pPr marL="0" indent="0">
              <a:spcBef>
                <a:spcPts val="0"/>
              </a:spcBef>
              <a:buNone/>
              <a:defRPr sz="1163" b="1"/>
            </a:lvl2pPr>
            <a:lvl3pPr marL="0" indent="0">
              <a:spcBef>
                <a:spcPts val="0"/>
              </a:spcBef>
              <a:buNone/>
              <a:defRPr sz="1163" b="1"/>
            </a:lvl3pPr>
            <a:lvl4pPr marL="0" indent="0">
              <a:spcBef>
                <a:spcPts val="0"/>
              </a:spcBef>
              <a:buNone/>
              <a:defRPr sz="1163" b="1"/>
            </a:lvl4pPr>
            <a:lvl5pPr marL="0" indent="0">
              <a:spcBef>
                <a:spcPts val="0"/>
              </a:spcBef>
              <a:buNone/>
              <a:defRPr sz="1163" b="1"/>
            </a:lvl5pPr>
            <a:lvl6pPr marL="0" indent="0">
              <a:spcBef>
                <a:spcPts val="0"/>
              </a:spcBef>
              <a:buNone/>
              <a:defRPr sz="1163" b="1"/>
            </a:lvl6pPr>
            <a:lvl7pPr marL="0" indent="0">
              <a:spcBef>
                <a:spcPts val="0"/>
              </a:spcBef>
              <a:buNone/>
              <a:defRPr sz="1163" b="1"/>
            </a:lvl7pPr>
            <a:lvl8pPr marL="0" indent="0">
              <a:spcBef>
                <a:spcPts val="0"/>
              </a:spcBef>
              <a:buNone/>
              <a:defRPr sz="1163" b="1"/>
            </a:lvl8pPr>
            <a:lvl9pPr marL="0" indent="0">
              <a:spcBef>
                <a:spcPts val="0"/>
              </a:spcBef>
              <a:buNone/>
              <a:defRPr sz="1163" b="1"/>
            </a:lvl9pPr>
          </a:lstStyle>
          <a:p>
            <a:pPr lvl="0"/>
            <a:r>
              <a:rPr lang="en-US"/>
              <a:t>[Optional caption]</a:t>
            </a:r>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040132677"/>
      </p:ext>
    </p:extLst>
  </p:cSld>
  <p:clrMapOvr>
    <a:masterClrMapping/>
  </p:clrMapOvr>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lorblock midd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63B160-14C9-BC1E-612A-CF7E16FE7D55}"/>
              </a:ext>
            </a:extLst>
          </p:cNvPr>
          <p:cNvSpPr/>
          <p:nvPr/>
        </p:nvSpPr>
        <p:spPr>
          <a:xfrm rot="10800000" flipV="1">
            <a:off x="-9" y="2739428"/>
            <a:ext cx="15243183" cy="3276919"/>
          </a:xfrm>
          <a:prstGeom prst="rect">
            <a:avLst/>
          </a:prstGeom>
          <a:gradFill flip="none" rotWithShape="1">
            <a:gsLst>
              <a:gs pos="69000">
                <a:srgbClr val="0B81BF"/>
              </a:gs>
              <a:gs pos="2000">
                <a:schemeClr val="accent6"/>
              </a:gs>
              <a:gs pos="100000">
                <a:srgbClr val="00BFA3"/>
              </a:gs>
            </a:gsLst>
            <a:lin ang="13500000" scaled="0"/>
            <a:tileRect/>
          </a:gradFill>
        </p:spPr>
        <p:txBody>
          <a:bodyPr rtlCol="0" anchor="ctr">
            <a:noAutofit/>
          </a:bodyPr>
          <a:lstStyle/>
          <a:p>
            <a:pPr lvl="0" algn="ctr"/>
            <a:endParaRPr lang="id-ID" sz="3349"/>
          </a:p>
        </p:txBody>
      </p:sp>
      <p:sp>
        <p:nvSpPr>
          <p:cNvPr id="2" name="Title 1">
            <a:extLst>
              <a:ext uri="{FF2B5EF4-FFF2-40B4-BE49-F238E27FC236}">
                <a16:creationId xmlns:a16="http://schemas.microsoft.com/office/drawing/2014/main" id="{7DF51B97-4942-A80E-2F2D-843EDD3F9BD7}"/>
              </a:ext>
            </a:extLst>
          </p:cNvPr>
          <p:cNvSpPr>
            <a:spLocks noGrp="1"/>
          </p:cNvSpPr>
          <p:nvPr>
            <p:ph type="title" hasCustomPrompt="1"/>
          </p:nvPr>
        </p:nvSpPr>
        <p:spPr>
          <a:xfrm>
            <a:off x="571619" y="531601"/>
            <a:ext cx="13699804" cy="515320"/>
          </a:xfrm>
        </p:spPr>
        <p:txBody>
          <a:bodyPr wrap="square">
            <a:spAutoFit/>
          </a:bodyPr>
          <a:lstStyle/>
          <a:p>
            <a:r>
              <a:rPr lang="en-US"/>
              <a:t>[Enter Slide Header]</a:t>
            </a:r>
          </a:p>
        </p:txBody>
      </p:sp>
      <p:sp>
        <p:nvSpPr>
          <p:cNvPr id="3" name="Slide Number Placeholder 2">
            <a:extLst>
              <a:ext uri="{FF2B5EF4-FFF2-40B4-BE49-F238E27FC236}">
                <a16:creationId xmlns:a16="http://schemas.microsoft.com/office/drawing/2014/main" id="{82867F50-0C54-1142-AB25-0EF7FB7E0505}"/>
              </a:ext>
            </a:extLst>
          </p:cNvPr>
          <p:cNvSpPr>
            <a:spLocks noGrp="1"/>
          </p:cNvSpPr>
          <p:nvPr>
            <p:ph type="sldNum" sz="quarter" idx="10"/>
          </p:nvPr>
        </p:nvSpPr>
        <p:spPr/>
        <p:txBody>
          <a:bodyPr/>
          <a:lstStyle/>
          <a:p>
            <a:fld id="{B58DE5F1-E0F9-4CCA-92B7-7A6FC4DFEE14}" type="slidenum">
              <a:rPr lang="en-US" smtClean="0"/>
              <a:pPr/>
              <a:t>‹#›</a:t>
            </a:fld>
            <a:endParaRPr lang="en-US"/>
          </a:p>
        </p:txBody>
      </p:sp>
      <p:sp>
        <p:nvSpPr>
          <p:cNvPr id="5" name="Freeform 4">
            <a:extLst>
              <a:ext uri="{FF2B5EF4-FFF2-40B4-BE49-F238E27FC236}">
                <a16:creationId xmlns:a16="http://schemas.microsoft.com/office/drawing/2014/main" id="{14E72C5D-AC1B-3B9F-0A69-4B3A69608583}"/>
              </a:ext>
            </a:extLst>
          </p:cNvPr>
          <p:cNvSpPr>
            <a:spLocks/>
          </p:cNvSpPr>
          <p:nvPr/>
        </p:nvSpPr>
        <p:spPr>
          <a:xfrm>
            <a:off x="1428067" y="4180345"/>
            <a:ext cx="511612" cy="488897"/>
          </a:xfrm>
          <a:custGeom>
            <a:avLst/>
            <a:gdLst>
              <a:gd name="connsiteX0" fmla="*/ 0 w 230581"/>
              <a:gd name="connsiteY0" fmla="*/ 0 h 236932"/>
              <a:gd name="connsiteX1" fmla="*/ 230581 w 230581"/>
              <a:gd name="connsiteY1" fmla="*/ 0 h 236932"/>
              <a:gd name="connsiteX2" fmla="*/ 230581 w 230581"/>
              <a:gd name="connsiteY2" fmla="*/ 236285 h 236932"/>
              <a:gd name="connsiteX3" fmla="*/ 175527 w 230581"/>
              <a:gd name="connsiteY3" fmla="*/ 236285 h 236932"/>
              <a:gd name="connsiteX4" fmla="*/ 175527 w 230581"/>
              <a:gd name="connsiteY4" fmla="*/ 54378 h 236932"/>
              <a:gd name="connsiteX5" fmla="*/ 0 w 230581"/>
              <a:gd name="connsiteY5" fmla="*/ 54378 h 236932"/>
              <a:gd name="connsiteX6" fmla="*/ 0 w 230581"/>
              <a:gd name="connsiteY6" fmla="*/ 0 h 236932"/>
              <a:gd name="connsiteX7" fmla="*/ 0 w 230581"/>
              <a:gd name="connsiteY7" fmla="*/ 196149 h 236932"/>
              <a:gd name="connsiteX8" fmla="*/ 0 w 230581"/>
              <a:gd name="connsiteY8" fmla="*/ 236932 h 236932"/>
              <a:gd name="connsiteX9" fmla="*/ 40157 w 230581"/>
              <a:gd name="connsiteY9" fmla="*/ 236932 h 236932"/>
              <a:gd name="connsiteX10" fmla="*/ 122415 w 230581"/>
              <a:gd name="connsiteY10" fmla="*/ 150186 h 236932"/>
              <a:gd name="connsiteX11" fmla="*/ 122415 w 230581"/>
              <a:gd name="connsiteY11" fmla="*/ 109403 h 236932"/>
              <a:gd name="connsiteX12" fmla="*/ 82258 w 230581"/>
              <a:gd name="connsiteY12" fmla="*/ 109403 h 236932"/>
              <a:gd name="connsiteX13" fmla="*/ 0 w 230581"/>
              <a:gd name="connsiteY13" fmla="*/ 196149 h 2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81" h="236932">
                <a:moveTo>
                  <a:pt x="0" y="0"/>
                </a:moveTo>
                <a:lnTo>
                  <a:pt x="230581" y="0"/>
                </a:lnTo>
                <a:lnTo>
                  <a:pt x="230581" y="236285"/>
                </a:lnTo>
                <a:lnTo>
                  <a:pt x="175527" y="236285"/>
                </a:lnTo>
                <a:lnTo>
                  <a:pt x="175527" y="54378"/>
                </a:lnTo>
                <a:lnTo>
                  <a:pt x="0" y="54378"/>
                </a:lnTo>
                <a:lnTo>
                  <a:pt x="0" y="0"/>
                </a:lnTo>
                <a:close/>
                <a:moveTo>
                  <a:pt x="0" y="196149"/>
                </a:moveTo>
                <a:lnTo>
                  <a:pt x="0" y="236932"/>
                </a:lnTo>
                <a:lnTo>
                  <a:pt x="40157" y="236932"/>
                </a:lnTo>
                <a:lnTo>
                  <a:pt x="122415" y="150186"/>
                </a:lnTo>
                <a:lnTo>
                  <a:pt x="122415" y="109403"/>
                </a:lnTo>
                <a:lnTo>
                  <a:pt x="82258" y="109403"/>
                </a:lnTo>
                <a:lnTo>
                  <a:pt x="0" y="196149"/>
                </a:lnTo>
                <a:close/>
              </a:path>
            </a:pathLst>
          </a:custGeom>
          <a:solidFill>
            <a:schemeClr val="bg1"/>
          </a:solidFill>
          <a:ln w="6477" cap="flat">
            <a:noFill/>
            <a:prstDash val="solid"/>
            <a:miter/>
          </a:ln>
        </p:spPr>
        <p:txBody>
          <a:bodyPr rtlCol="0" anchor="ctr"/>
          <a:lstStyle/>
          <a:p>
            <a:endParaRPr lang="en-US" sz="2093"/>
          </a:p>
        </p:txBody>
      </p:sp>
    </p:spTree>
    <p:extLst>
      <p:ext uri="{BB962C8B-B14F-4D97-AF65-F5344CB8AC3E}">
        <p14:creationId xmlns:p14="http://schemas.microsoft.com/office/powerpoint/2010/main" val="290739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lorblock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70F9E-63E3-3940-626D-20CA53CC893D}"/>
              </a:ext>
            </a:extLst>
          </p:cNvPr>
          <p:cNvSpPr/>
          <p:nvPr/>
        </p:nvSpPr>
        <p:spPr>
          <a:xfrm rot="10800000" flipV="1">
            <a:off x="-8" y="0"/>
            <a:ext cx="5064986" cy="7974013"/>
          </a:xfrm>
          <a:prstGeom prst="rect">
            <a:avLst/>
          </a:prstGeom>
          <a:gradFill flip="none" rotWithShape="1">
            <a:gsLst>
              <a:gs pos="69000">
                <a:srgbClr val="0B81BF"/>
              </a:gs>
              <a:gs pos="2000">
                <a:schemeClr val="accent6"/>
              </a:gs>
              <a:gs pos="100000">
                <a:srgbClr val="00BFA3"/>
              </a:gs>
            </a:gsLst>
            <a:lin ang="13500000" scaled="0"/>
            <a:tileRect/>
          </a:gradFill>
        </p:spPr>
        <p:txBody>
          <a:bodyPr rtlCol="0" anchor="ctr">
            <a:noAutofit/>
          </a:bodyPr>
          <a:lstStyle/>
          <a:p>
            <a:pPr lvl="0" algn="ctr"/>
            <a:endParaRPr lang="id-ID" sz="3349"/>
          </a:p>
        </p:txBody>
      </p:sp>
      <p:sp>
        <p:nvSpPr>
          <p:cNvPr id="7" name="Guidehouse">
            <a:extLst>
              <a:ext uri="{FF2B5EF4-FFF2-40B4-BE49-F238E27FC236}">
                <a16:creationId xmlns:a16="http://schemas.microsoft.com/office/drawing/2014/main" id="{70AB8FE5-0C83-A4D4-C149-E089BFE0A162}"/>
              </a:ext>
            </a:extLst>
          </p:cNvPr>
          <p:cNvSpPr txBox="1"/>
          <p:nvPr/>
        </p:nvSpPr>
        <p:spPr>
          <a:xfrm>
            <a:off x="714524" y="7443889"/>
            <a:ext cx="3235364" cy="212640"/>
          </a:xfrm>
          <a:prstGeom prst="rect">
            <a:avLst/>
          </a:prstGeom>
          <a:noFill/>
        </p:spPr>
        <p:txBody>
          <a:bodyPr wrap="none" lIns="0" tIns="0" rIns="0" bIns="0" rtlCol="0" anchor="b" anchorCtr="0">
            <a:noAutofit/>
          </a:bodyPr>
          <a:lstStyle/>
          <a:p>
            <a:pPr>
              <a:buSzPct val="100000"/>
            </a:pPr>
            <a:r>
              <a:rPr lang="en-US" sz="930" b="1">
                <a:solidFill>
                  <a:schemeClr val="bg1"/>
                </a:solidFill>
              </a:rPr>
              <a:t>Gainwell Technologies</a:t>
            </a:r>
            <a:r>
              <a:rPr lang="en-US" sz="930">
                <a:solidFill>
                  <a:schemeClr val="bg1"/>
                </a:solidFill>
              </a:rPr>
              <a:t>   Proprietary and Confidential</a:t>
            </a:r>
          </a:p>
        </p:txBody>
      </p:sp>
      <p:sp>
        <p:nvSpPr>
          <p:cNvPr id="2" name="Title 1">
            <a:extLst>
              <a:ext uri="{FF2B5EF4-FFF2-40B4-BE49-F238E27FC236}">
                <a16:creationId xmlns:a16="http://schemas.microsoft.com/office/drawing/2014/main" id="{7DF51B97-4942-A80E-2F2D-843EDD3F9BD7}"/>
              </a:ext>
            </a:extLst>
          </p:cNvPr>
          <p:cNvSpPr>
            <a:spLocks noGrp="1"/>
          </p:cNvSpPr>
          <p:nvPr>
            <p:ph type="title" hasCustomPrompt="1"/>
          </p:nvPr>
        </p:nvSpPr>
        <p:spPr>
          <a:xfrm>
            <a:off x="571619" y="1415301"/>
            <a:ext cx="3895131" cy="1411242"/>
          </a:xfrm>
        </p:spPr>
        <p:txBody>
          <a:bodyPr wrap="square">
            <a:spAutoFit/>
          </a:bodyPr>
          <a:lstStyle>
            <a:lvl1pPr>
              <a:lnSpc>
                <a:spcPct val="130000"/>
              </a:lnSpc>
              <a:defRPr>
                <a:solidFill>
                  <a:schemeClr val="bg1"/>
                </a:solidFill>
              </a:defRPr>
            </a:lvl1pPr>
          </a:lstStyle>
          <a:p>
            <a:r>
              <a:rPr lang="en-US"/>
              <a:t>[Enter Sidebar Header]</a:t>
            </a:r>
          </a:p>
        </p:txBody>
      </p:sp>
      <p:sp>
        <p:nvSpPr>
          <p:cNvPr id="3" name="Slide Number Placeholder 2">
            <a:extLst>
              <a:ext uri="{FF2B5EF4-FFF2-40B4-BE49-F238E27FC236}">
                <a16:creationId xmlns:a16="http://schemas.microsoft.com/office/drawing/2014/main" id="{82867F50-0C54-1142-AB25-0EF7FB7E0505}"/>
              </a:ext>
            </a:extLst>
          </p:cNvPr>
          <p:cNvSpPr>
            <a:spLocks noGrp="1"/>
          </p:cNvSpPr>
          <p:nvPr>
            <p:ph type="sldNum" sz="quarter" idx="10"/>
          </p:nvPr>
        </p:nvSpPr>
        <p:spPr/>
        <p:txBody>
          <a:bodyPr/>
          <a:lstStyle/>
          <a:p>
            <a:fld id="{B58DE5F1-E0F9-4CCA-92B7-7A6FC4DFEE14}" type="slidenum">
              <a:rPr lang="en-US" smtClean="0"/>
              <a:pPr/>
              <a:t>‹#›</a:t>
            </a:fld>
            <a:endParaRPr lang="en-US"/>
          </a:p>
        </p:txBody>
      </p:sp>
      <p:sp>
        <p:nvSpPr>
          <p:cNvPr id="10" name="Text Placeholder 2">
            <a:extLst>
              <a:ext uri="{FF2B5EF4-FFF2-40B4-BE49-F238E27FC236}">
                <a16:creationId xmlns:a16="http://schemas.microsoft.com/office/drawing/2014/main" id="{BF433618-5F87-9D6B-13AC-5E2E483B165C}"/>
              </a:ext>
            </a:extLst>
          </p:cNvPr>
          <p:cNvSpPr>
            <a:spLocks noGrp="1"/>
          </p:cNvSpPr>
          <p:nvPr>
            <p:ph type="body" sz="quarter" idx="13" hasCustomPrompt="1"/>
          </p:nvPr>
        </p:nvSpPr>
        <p:spPr>
          <a:xfrm>
            <a:off x="5613717" y="1491104"/>
            <a:ext cx="9057838" cy="333407"/>
          </a:xfrm>
        </p:spPr>
        <p:txBody>
          <a:bodyPr wrap="square">
            <a:spAutoFit/>
          </a:bodyPr>
          <a:lstStyle>
            <a:lvl1pPr marL="0" indent="0">
              <a:lnSpc>
                <a:spcPct val="130000"/>
              </a:lnSpc>
              <a:spcBef>
                <a:spcPts val="1046"/>
              </a:spcBef>
              <a:buFont typeface="Arial" panose="020B0604020202020204" pitchFamily="34" charset="0"/>
              <a:buNone/>
              <a:defRPr lang="en-US" sz="1860" b="1" kern="1200" dirty="0">
                <a:solidFill>
                  <a:schemeClr val="accent6"/>
                </a:solidFill>
                <a:latin typeface="+mn-lt"/>
                <a:ea typeface="+mn-ea"/>
                <a:cs typeface="+mn-cs"/>
              </a:defRPr>
            </a:lvl1pPr>
            <a:lvl2pPr>
              <a:defRPr sz="2325"/>
            </a:lvl2pPr>
            <a:lvl3pPr>
              <a:defRPr sz="2093"/>
            </a:lvl3pPr>
            <a:lvl4pPr>
              <a:defRPr sz="1860"/>
            </a:lvl4pPr>
            <a:lvl5pPr>
              <a:defRPr sz="1860"/>
            </a:lvl5pPr>
          </a:lstStyle>
          <a:p>
            <a:pPr lvl="0"/>
            <a:r>
              <a:rPr lang="en-US"/>
              <a:t>[Enter Subhead]</a:t>
            </a:r>
          </a:p>
        </p:txBody>
      </p:sp>
      <p:sp>
        <p:nvSpPr>
          <p:cNvPr id="11" name="Text Placeholder 6">
            <a:extLst>
              <a:ext uri="{FF2B5EF4-FFF2-40B4-BE49-F238E27FC236}">
                <a16:creationId xmlns:a16="http://schemas.microsoft.com/office/drawing/2014/main" id="{B12D36D3-102F-D7C1-8EDB-D5EFE7BE44E3}"/>
              </a:ext>
            </a:extLst>
          </p:cNvPr>
          <p:cNvSpPr>
            <a:spLocks noGrp="1"/>
          </p:cNvSpPr>
          <p:nvPr>
            <p:ph type="body" sz="quarter" idx="14" hasCustomPrompt="1"/>
          </p:nvPr>
        </p:nvSpPr>
        <p:spPr>
          <a:xfrm>
            <a:off x="571619" y="3507834"/>
            <a:ext cx="3895131" cy="357862"/>
          </a:xfrm>
        </p:spPr>
        <p:txBody>
          <a:bodyPr wrap="square">
            <a:spAutoFit/>
          </a:bodyPr>
          <a:lstStyle>
            <a:lvl1pPr marL="0" indent="0">
              <a:buNone/>
              <a:defRPr sz="2325">
                <a:solidFill>
                  <a:schemeClr val="bg1"/>
                </a:solidFill>
              </a:defRPr>
            </a:lvl1pPr>
          </a:lstStyle>
          <a:p>
            <a:pPr lvl="0"/>
            <a:r>
              <a:rPr lang="en-US"/>
              <a:t>[sidebar subhead]</a:t>
            </a:r>
          </a:p>
        </p:txBody>
      </p:sp>
      <p:sp>
        <p:nvSpPr>
          <p:cNvPr id="5" name="Content Placeholder 2">
            <a:extLst>
              <a:ext uri="{FF2B5EF4-FFF2-40B4-BE49-F238E27FC236}">
                <a16:creationId xmlns:a16="http://schemas.microsoft.com/office/drawing/2014/main" id="{61CBF67D-D547-FEAB-9297-EDF3E0CE2568}"/>
              </a:ext>
            </a:extLst>
          </p:cNvPr>
          <p:cNvSpPr>
            <a:spLocks noGrp="1"/>
          </p:cNvSpPr>
          <p:nvPr>
            <p:ph sz="half" idx="1" hasCustomPrompt="1"/>
          </p:nvPr>
        </p:nvSpPr>
        <p:spPr>
          <a:xfrm>
            <a:off x="5640303" y="2008683"/>
            <a:ext cx="9031252" cy="5251034"/>
          </a:xfrm>
        </p:spPr>
        <p:txBody>
          <a:bodyPr>
            <a:normAutofit/>
          </a:bodyPr>
          <a:lstStyle>
            <a:lvl1pPr>
              <a:defRPr sz="1628"/>
            </a:lvl1pPr>
            <a:lvl2pPr>
              <a:defRPr sz="1628"/>
            </a:lvl2pPr>
            <a:lvl3pPr>
              <a:defRPr sz="1628"/>
            </a:lvl3pPr>
            <a:lvl4pPr>
              <a:defRPr sz="1628"/>
            </a:lvl4pPr>
            <a:lvl5pPr>
              <a:defRPr sz="1628"/>
            </a:lvl5pPr>
          </a:lstStyle>
          <a:p>
            <a:pPr lvl="0"/>
            <a:r>
              <a:rPr lang="en-US"/>
              <a:t>Click to enter text for one column or click icons below for optional art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63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oleObject" Target="../embeddings/oleObject2.bin"/><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oleObject" Target="../embeddings/oleObject2.bin"/><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ags" Target="../tags/tag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34BA77-3EA8-8242-F9B7-F229B4046F80}"/>
              </a:ext>
            </a:extLst>
          </p:cNvPr>
          <p:cNvGraphicFramePr>
            <a:graphicFrameLocks noChangeAspect="1"/>
          </p:cNvGraphicFramePr>
          <p:nvPr>
            <p:custDataLst>
              <p:tags r:id="rId19"/>
            </p:custDataLst>
            <p:extLst>
              <p:ext uri="{D42A27DB-BD31-4B8C-83A1-F6EECF244321}">
                <p14:modId xmlns:p14="http://schemas.microsoft.com/office/powerpoint/2010/main" val="3415525602"/>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20" imgW="425" imgH="424" progId="TCLayout.ActiveDocument.1">
                  <p:embed/>
                </p:oleObj>
              </mc:Choice>
              <mc:Fallback>
                <p:oleObj name="think-cell Slide" r:id="rId20" imgW="425" imgH="424" progId="TCLayout.ActiveDocument.1">
                  <p:embed/>
                  <p:pic>
                    <p:nvPicPr>
                      <p:cNvPr id="9" name="Object 8" hidden="1">
                        <a:extLst>
                          <a:ext uri="{FF2B5EF4-FFF2-40B4-BE49-F238E27FC236}">
                            <a16:creationId xmlns:a16="http://schemas.microsoft.com/office/drawing/2014/main" id="{9234BA77-3EA8-8242-F9B7-F229B4046F80}"/>
                          </a:ext>
                        </a:extLst>
                      </p:cNvPr>
                      <p:cNvPicPr/>
                      <p:nvPr/>
                    </p:nvPicPr>
                    <p:blipFill>
                      <a:blip r:embed="rId21"/>
                      <a:stretch>
                        <a:fillRect/>
                      </a:stretch>
                    </p:blipFill>
                    <p:spPr>
                      <a:xfrm>
                        <a:off x="1986" y="1847"/>
                        <a:ext cx="1985" cy="1846"/>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71619" y="531601"/>
            <a:ext cx="13819731" cy="1063202"/>
          </a:xfrm>
          <a:prstGeom prst="rect">
            <a:avLst/>
          </a:prstGeom>
        </p:spPr>
        <p:txBody>
          <a:bodyPr vert="horz" lIns="0" tIns="0" rIns="0" bIns="0" rtlCol="0" anchor="t" anchorCtr="0">
            <a:noAutofit/>
          </a:bodyPr>
          <a:lstStyle/>
          <a:p>
            <a:r>
              <a:rPr lang="en-US"/>
              <a:t>[Slide header]</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71619" y="2392204"/>
            <a:ext cx="14099937" cy="4890728"/>
          </a:xfrm>
          <a:prstGeom prst="rect">
            <a:avLst/>
          </a:prstGeom>
        </p:spPr>
        <p:txBody>
          <a:bodyPr vert="horz" lIns="0" tIns="0" rIns="0" bIns="0" spcCol="3017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uidehouse">
            <a:extLst>
              <a:ext uri="{FF2B5EF4-FFF2-40B4-BE49-F238E27FC236}">
                <a16:creationId xmlns:a16="http://schemas.microsoft.com/office/drawing/2014/main" id="{4CF0DBC0-0449-664B-8AD9-C52EDB6E5938}"/>
              </a:ext>
            </a:extLst>
          </p:cNvPr>
          <p:cNvSpPr txBox="1"/>
          <p:nvPr/>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dirty="0"/>
              <a:t>Gainwell Technologies</a:t>
            </a:r>
            <a:r>
              <a:rPr lang="en-US" sz="930" b="0" dirty="0"/>
              <a:t>   Proprietary and Confidential</a:t>
            </a:r>
          </a:p>
        </p:txBody>
      </p:sp>
      <p:sp>
        <p:nvSpPr>
          <p:cNvPr id="6" name="Slide Number Placeholder 5">
            <a:extLst>
              <a:ext uri="{FF2B5EF4-FFF2-40B4-BE49-F238E27FC236}">
                <a16:creationId xmlns:a16="http://schemas.microsoft.com/office/drawing/2014/main" id="{79012A93-F35D-41B8-A960-2FAFDF3C47A5}"/>
              </a:ext>
            </a:extLst>
          </p:cNvPr>
          <p:cNvSpPr>
            <a:spLocks noGrp="1"/>
          </p:cNvSpPr>
          <p:nvPr>
            <p:ph type="sldNum" sz="quarter" idx="4"/>
          </p:nvPr>
        </p:nvSpPr>
        <p:spPr>
          <a:xfrm>
            <a:off x="14271423" y="7443889"/>
            <a:ext cx="400133" cy="212640"/>
          </a:xfrm>
          <a:prstGeom prst="rect">
            <a:avLst/>
          </a:prstGeom>
        </p:spPr>
        <p:txBody>
          <a:bodyPr vert="horz" wrap="none" lIns="0" tIns="0" rIns="0" bIns="0" rtlCol="0" anchor="b" anchorCtr="0"/>
          <a:lstStyle>
            <a:lvl1pPr algn="r">
              <a:defRPr sz="930" b="0">
                <a:solidFill>
                  <a:schemeClr val="tx1"/>
                </a:solidFill>
              </a:defRPr>
            </a:lvl1pPr>
          </a:lstStyle>
          <a:p>
            <a:fld id="{B58DE5F1-E0F9-4CCA-92B7-7A6FC4DFEE14}" type="slidenum">
              <a:rPr lang="en-US" smtClean="0"/>
              <a:pPr/>
              <a:t>‹#›</a:t>
            </a:fld>
            <a:endParaRPr lang="en-US"/>
          </a:p>
        </p:txBody>
      </p:sp>
      <p:pic>
        <p:nvPicPr>
          <p:cNvPr id="4" name="Picture 3" descr="A person holding a tablet&#10;&#10;Description automatically generated with medium confidence">
            <a:extLst>
              <a:ext uri="{FF2B5EF4-FFF2-40B4-BE49-F238E27FC236}">
                <a16:creationId xmlns:a16="http://schemas.microsoft.com/office/drawing/2014/main" id="{BDB17ED3-55E0-C5B7-32D6-86E82BB7EE70}"/>
              </a:ext>
            </a:extLst>
          </p:cNvPr>
          <p:cNvPicPr>
            <a:picLocks noChangeAspect="1"/>
          </p:cNvPicPr>
          <p:nvPr userDrawn="1"/>
        </p:nvPicPr>
        <p:blipFill>
          <a:blip r:embed="rId22"/>
          <a:stretch>
            <a:fillRect/>
          </a:stretch>
        </p:blipFill>
        <p:spPr>
          <a:xfrm>
            <a:off x="3103" y="0"/>
            <a:ext cx="15243048" cy="7977193"/>
          </a:xfrm>
          <a:prstGeom prst="rect">
            <a:avLst/>
          </a:prstGeom>
        </p:spPr>
      </p:pic>
    </p:spTree>
    <p:extLst>
      <p:ext uri="{BB962C8B-B14F-4D97-AF65-F5344CB8AC3E}">
        <p14:creationId xmlns:p14="http://schemas.microsoft.com/office/powerpoint/2010/main" val="2726626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1063173" rtl="0" eaLnBrk="1" latinLnBrk="0" hangingPunct="1">
        <a:lnSpc>
          <a:spcPct val="90000"/>
        </a:lnSpc>
        <a:spcBef>
          <a:spcPct val="0"/>
        </a:spcBef>
        <a:buNone/>
        <a:defRPr sz="3721" b="1" kern="1200">
          <a:solidFill>
            <a:schemeClr val="tx1"/>
          </a:solidFill>
          <a:latin typeface="+mj-lt"/>
          <a:ea typeface="+mj-ea"/>
          <a:cs typeface="+mj-cs"/>
        </a:defRPr>
      </a:lvl1pPr>
    </p:titleStyle>
    <p:bodyStyle>
      <a:lvl1pPr marL="212635" indent="-212635" algn="l" defTabSz="1063173" rtl="0" eaLnBrk="1" latinLnBrk="0" hangingPunct="1">
        <a:lnSpc>
          <a:spcPct val="100000"/>
        </a:lnSpc>
        <a:spcBef>
          <a:spcPts val="1395"/>
        </a:spcBef>
        <a:buClr>
          <a:schemeClr val="accent3"/>
        </a:buClr>
        <a:buFont typeface="Arial" panose="020B0604020202020204" pitchFamily="34" charset="0"/>
        <a:buChar char="•"/>
        <a:defRPr sz="1628" kern="1200">
          <a:solidFill>
            <a:schemeClr val="tx1"/>
          </a:solidFill>
          <a:latin typeface="+mn-lt"/>
          <a:ea typeface="+mn-ea"/>
          <a:cs typeface="+mn-cs"/>
        </a:defRPr>
      </a:lvl1pPr>
      <a:lvl2pPr marL="425269"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2pPr>
      <a:lvl3pPr marL="637904" indent="-212635" algn="l" defTabSz="1063173" rtl="0" eaLnBrk="1" latinLnBrk="0" hangingPunct="1">
        <a:lnSpc>
          <a:spcPct val="100000"/>
        </a:lnSpc>
        <a:spcBef>
          <a:spcPts val="465"/>
        </a:spcBef>
        <a:buClr>
          <a:schemeClr val="accent3"/>
        </a:buClr>
        <a:buFont typeface="Courier New" panose="02070309020205020404" pitchFamily="49" charset="0"/>
        <a:buChar char="o"/>
        <a:defRPr sz="1628" kern="1200">
          <a:solidFill>
            <a:schemeClr val="tx1"/>
          </a:solidFill>
          <a:latin typeface="+mn-lt"/>
          <a:ea typeface="+mn-ea"/>
          <a:cs typeface="+mn-cs"/>
        </a:defRPr>
      </a:lvl3pPr>
      <a:lvl4pPr marL="850538"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4pPr>
      <a:lvl5pPr marL="1063173"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5pPr>
      <a:lvl6pPr marL="1275807"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6pPr>
      <a:lvl7pPr marL="1488442"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7pPr>
      <a:lvl8pPr marL="1701077"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8pPr>
      <a:lvl9pPr marL="1913711" indent="-212635" algn="l" defTabSz="1063173" rtl="0" eaLnBrk="1" latinLnBrk="0" hangingPunct="1">
        <a:lnSpc>
          <a:spcPct val="100000"/>
        </a:lnSpc>
        <a:spcBef>
          <a:spcPts val="465"/>
        </a:spcBef>
        <a:buFont typeface="Arial" panose="020B0604020202020204" pitchFamily="34" charset="0"/>
        <a:buChar char="–"/>
        <a:defRPr sz="1628" kern="1200">
          <a:solidFill>
            <a:schemeClr val="tx1"/>
          </a:solidFill>
          <a:latin typeface="+mn-lt"/>
          <a:ea typeface="+mn-ea"/>
          <a:cs typeface="+mn-cs"/>
        </a:defRPr>
      </a:lvl9pPr>
    </p:bodyStyle>
    <p:otherStyle>
      <a:defPPr>
        <a:defRPr lang="en-US"/>
      </a:defPPr>
      <a:lvl1pPr marL="0" algn="l" defTabSz="1063173" rtl="0" eaLnBrk="1" latinLnBrk="0" hangingPunct="1">
        <a:defRPr sz="2093" kern="1200">
          <a:solidFill>
            <a:schemeClr val="tx1"/>
          </a:solidFill>
          <a:latin typeface="+mn-lt"/>
          <a:ea typeface="+mn-ea"/>
          <a:cs typeface="+mn-cs"/>
        </a:defRPr>
      </a:lvl1pPr>
      <a:lvl2pPr marL="531586" algn="l" defTabSz="1063173" rtl="0" eaLnBrk="1" latinLnBrk="0" hangingPunct="1">
        <a:defRPr sz="2093" kern="1200">
          <a:solidFill>
            <a:schemeClr val="tx1"/>
          </a:solidFill>
          <a:latin typeface="+mn-lt"/>
          <a:ea typeface="+mn-ea"/>
          <a:cs typeface="+mn-cs"/>
        </a:defRPr>
      </a:lvl2pPr>
      <a:lvl3pPr marL="1063173" algn="l" defTabSz="1063173" rtl="0" eaLnBrk="1" latinLnBrk="0" hangingPunct="1">
        <a:defRPr sz="2093" kern="1200">
          <a:solidFill>
            <a:schemeClr val="tx1"/>
          </a:solidFill>
          <a:latin typeface="+mn-lt"/>
          <a:ea typeface="+mn-ea"/>
          <a:cs typeface="+mn-cs"/>
        </a:defRPr>
      </a:lvl3pPr>
      <a:lvl4pPr marL="1594759" algn="l" defTabSz="1063173" rtl="0" eaLnBrk="1" latinLnBrk="0" hangingPunct="1">
        <a:defRPr sz="2093" kern="1200">
          <a:solidFill>
            <a:schemeClr val="tx1"/>
          </a:solidFill>
          <a:latin typeface="+mn-lt"/>
          <a:ea typeface="+mn-ea"/>
          <a:cs typeface="+mn-cs"/>
        </a:defRPr>
      </a:lvl4pPr>
      <a:lvl5pPr marL="2126346" algn="l" defTabSz="1063173" rtl="0" eaLnBrk="1" latinLnBrk="0" hangingPunct="1">
        <a:defRPr sz="2093" kern="1200">
          <a:solidFill>
            <a:schemeClr val="tx1"/>
          </a:solidFill>
          <a:latin typeface="+mn-lt"/>
          <a:ea typeface="+mn-ea"/>
          <a:cs typeface="+mn-cs"/>
        </a:defRPr>
      </a:lvl5pPr>
      <a:lvl6pPr marL="2657932" algn="l" defTabSz="1063173" rtl="0" eaLnBrk="1" latinLnBrk="0" hangingPunct="1">
        <a:defRPr sz="2093" kern="1200">
          <a:solidFill>
            <a:schemeClr val="tx1"/>
          </a:solidFill>
          <a:latin typeface="+mn-lt"/>
          <a:ea typeface="+mn-ea"/>
          <a:cs typeface="+mn-cs"/>
        </a:defRPr>
      </a:lvl6pPr>
      <a:lvl7pPr marL="3189519" algn="l" defTabSz="1063173" rtl="0" eaLnBrk="1" latinLnBrk="0" hangingPunct="1">
        <a:defRPr sz="2093" kern="1200">
          <a:solidFill>
            <a:schemeClr val="tx1"/>
          </a:solidFill>
          <a:latin typeface="+mn-lt"/>
          <a:ea typeface="+mn-ea"/>
          <a:cs typeface="+mn-cs"/>
        </a:defRPr>
      </a:lvl7pPr>
      <a:lvl8pPr marL="3721105" algn="l" defTabSz="1063173" rtl="0" eaLnBrk="1" latinLnBrk="0" hangingPunct="1">
        <a:defRPr sz="2093" kern="1200">
          <a:solidFill>
            <a:schemeClr val="tx1"/>
          </a:solidFill>
          <a:latin typeface="+mn-lt"/>
          <a:ea typeface="+mn-ea"/>
          <a:cs typeface="+mn-cs"/>
        </a:defRPr>
      </a:lvl8pPr>
      <a:lvl9pPr marL="4252692" algn="l" defTabSz="1063173" rtl="0" eaLnBrk="1" latinLnBrk="0" hangingPunct="1">
        <a:defRPr sz="209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1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34BA77-3EA8-8242-F9B7-F229B4046F80}"/>
              </a:ext>
            </a:extLst>
          </p:cNvPr>
          <p:cNvGraphicFramePr>
            <a:graphicFrameLocks noChangeAspect="1"/>
          </p:cNvGraphicFramePr>
          <p:nvPr>
            <p:custDataLst>
              <p:tags r:id="rId27"/>
            </p:custDataLst>
            <p:extLst>
              <p:ext uri="{D42A27DB-BD31-4B8C-83A1-F6EECF244321}">
                <p14:modId xmlns:p14="http://schemas.microsoft.com/office/powerpoint/2010/main" val="3415525602"/>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28" imgW="425" imgH="424" progId="TCLayout.ActiveDocument.1">
                  <p:embed/>
                </p:oleObj>
              </mc:Choice>
              <mc:Fallback>
                <p:oleObj name="think-cell Slide" r:id="rId28" imgW="425" imgH="424" progId="TCLayout.ActiveDocument.1">
                  <p:embed/>
                  <p:pic>
                    <p:nvPicPr>
                      <p:cNvPr id="9" name="Object 8" hidden="1">
                        <a:extLst>
                          <a:ext uri="{FF2B5EF4-FFF2-40B4-BE49-F238E27FC236}">
                            <a16:creationId xmlns:a16="http://schemas.microsoft.com/office/drawing/2014/main" id="{9234BA77-3EA8-8242-F9B7-F229B4046F80}"/>
                          </a:ext>
                        </a:extLst>
                      </p:cNvPr>
                      <p:cNvPicPr/>
                      <p:nvPr/>
                    </p:nvPicPr>
                    <p:blipFill>
                      <a:blip r:embed="rId29"/>
                      <a:stretch>
                        <a:fillRect/>
                      </a:stretch>
                    </p:blipFill>
                    <p:spPr>
                      <a:xfrm>
                        <a:off x="1986" y="1847"/>
                        <a:ext cx="1985" cy="1846"/>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71619" y="531601"/>
            <a:ext cx="13819731" cy="1063202"/>
          </a:xfrm>
          <a:prstGeom prst="rect">
            <a:avLst/>
          </a:prstGeom>
        </p:spPr>
        <p:txBody>
          <a:bodyPr vert="horz" lIns="0" tIns="0" rIns="0" bIns="0" rtlCol="0" anchor="t" anchorCtr="0">
            <a:noAutofit/>
          </a:bodyPr>
          <a:lstStyle/>
          <a:p>
            <a:r>
              <a:rPr lang="en-US"/>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71619" y="2392204"/>
            <a:ext cx="14099937" cy="4890728"/>
          </a:xfrm>
          <a:prstGeom prst="rect">
            <a:avLst/>
          </a:prstGeom>
        </p:spPr>
        <p:txBody>
          <a:bodyPr vert="horz" lIns="0" tIns="0" rIns="0" bIns="0" spcCol="3017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49677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Lst>
  <p:hf sldNum="0" hdr="0" dt="0"/>
  <p:txStyles>
    <p:titleStyle>
      <a:lvl1pPr algn="l" defTabSz="1063173" rtl="0" eaLnBrk="1" latinLnBrk="0" hangingPunct="1">
        <a:lnSpc>
          <a:spcPct val="90000"/>
        </a:lnSpc>
        <a:spcBef>
          <a:spcPct val="0"/>
        </a:spcBef>
        <a:buNone/>
        <a:defRPr sz="3721" b="1" kern="1200">
          <a:solidFill>
            <a:schemeClr val="tx1"/>
          </a:solidFill>
          <a:latin typeface="+mj-lt"/>
          <a:ea typeface="+mj-ea"/>
          <a:cs typeface="+mj-cs"/>
        </a:defRPr>
      </a:lvl1pPr>
    </p:titleStyle>
    <p:bodyStyle>
      <a:lvl1pPr marL="212635" indent="-212635" algn="l" defTabSz="1063173" rtl="0" eaLnBrk="1" latinLnBrk="0" hangingPunct="1">
        <a:lnSpc>
          <a:spcPct val="100000"/>
        </a:lnSpc>
        <a:spcBef>
          <a:spcPts val="1395"/>
        </a:spcBef>
        <a:buFont typeface="Arial" panose="020B0604020202020204" pitchFamily="34" charset="0"/>
        <a:buChar char="•"/>
        <a:defRPr sz="2093" kern="1200">
          <a:solidFill>
            <a:schemeClr val="tx1"/>
          </a:solidFill>
          <a:latin typeface="+mn-lt"/>
          <a:ea typeface="+mn-ea"/>
          <a:cs typeface="+mn-cs"/>
        </a:defRPr>
      </a:lvl1pPr>
      <a:lvl2pPr marL="425269"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2pPr>
      <a:lvl3pPr marL="637904"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3pPr>
      <a:lvl4pPr marL="850538"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4pPr>
      <a:lvl5pPr marL="1063173"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5pPr>
      <a:lvl6pPr marL="1275807"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6pPr>
      <a:lvl7pPr marL="1488442"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7pPr>
      <a:lvl8pPr marL="1701077"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8pPr>
      <a:lvl9pPr marL="1913711"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9pPr>
    </p:bodyStyle>
    <p:otherStyle>
      <a:defPPr>
        <a:defRPr lang="en-US"/>
      </a:defPPr>
      <a:lvl1pPr marL="0" algn="l" defTabSz="1063173" rtl="0" eaLnBrk="1" latinLnBrk="0" hangingPunct="1">
        <a:defRPr sz="2093" kern="1200">
          <a:solidFill>
            <a:schemeClr val="tx1"/>
          </a:solidFill>
          <a:latin typeface="+mn-lt"/>
          <a:ea typeface="+mn-ea"/>
          <a:cs typeface="+mn-cs"/>
        </a:defRPr>
      </a:lvl1pPr>
      <a:lvl2pPr marL="531586" algn="l" defTabSz="1063173" rtl="0" eaLnBrk="1" latinLnBrk="0" hangingPunct="1">
        <a:defRPr sz="2093" kern="1200">
          <a:solidFill>
            <a:schemeClr val="tx1"/>
          </a:solidFill>
          <a:latin typeface="+mn-lt"/>
          <a:ea typeface="+mn-ea"/>
          <a:cs typeface="+mn-cs"/>
        </a:defRPr>
      </a:lvl2pPr>
      <a:lvl3pPr marL="1063173" algn="l" defTabSz="1063173" rtl="0" eaLnBrk="1" latinLnBrk="0" hangingPunct="1">
        <a:defRPr sz="2093" kern="1200">
          <a:solidFill>
            <a:schemeClr val="tx1"/>
          </a:solidFill>
          <a:latin typeface="+mn-lt"/>
          <a:ea typeface="+mn-ea"/>
          <a:cs typeface="+mn-cs"/>
        </a:defRPr>
      </a:lvl3pPr>
      <a:lvl4pPr marL="1594759" algn="l" defTabSz="1063173" rtl="0" eaLnBrk="1" latinLnBrk="0" hangingPunct="1">
        <a:defRPr sz="2093" kern="1200">
          <a:solidFill>
            <a:schemeClr val="tx1"/>
          </a:solidFill>
          <a:latin typeface="+mn-lt"/>
          <a:ea typeface="+mn-ea"/>
          <a:cs typeface="+mn-cs"/>
        </a:defRPr>
      </a:lvl4pPr>
      <a:lvl5pPr marL="2126346" algn="l" defTabSz="1063173" rtl="0" eaLnBrk="1" latinLnBrk="0" hangingPunct="1">
        <a:defRPr sz="2093" kern="1200">
          <a:solidFill>
            <a:schemeClr val="tx1"/>
          </a:solidFill>
          <a:latin typeface="+mn-lt"/>
          <a:ea typeface="+mn-ea"/>
          <a:cs typeface="+mn-cs"/>
        </a:defRPr>
      </a:lvl5pPr>
      <a:lvl6pPr marL="2657932" algn="l" defTabSz="1063173" rtl="0" eaLnBrk="1" latinLnBrk="0" hangingPunct="1">
        <a:defRPr sz="2093" kern="1200">
          <a:solidFill>
            <a:schemeClr val="tx1"/>
          </a:solidFill>
          <a:latin typeface="+mn-lt"/>
          <a:ea typeface="+mn-ea"/>
          <a:cs typeface="+mn-cs"/>
        </a:defRPr>
      </a:lvl6pPr>
      <a:lvl7pPr marL="3189519" algn="l" defTabSz="1063173" rtl="0" eaLnBrk="1" latinLnBrk="0" hangingPunct="1">
        <a:defRPr sz="2093" kern="1200">
          <a:solidFill>
            <a:schemeClr val="tx1"/>
          </a:solidFill>
          <a:latin typeface="+mn-lt"/>
          <a:ea typeface="+mn-ea"/>
          <a:cs typeface="+mn-cs"/>
        </a:defRPr>
      </a:lvl7pPr>
      <a:lvl8pPr marL="3721105" algn="l" defTabSz="1063173" rtl="0" eaLnBrk="1" latinLnBrk="0" hangingPunct="1">
        <a:defRPr sz="2093" kern="1200">
          <a:solidFill>
            <a:schemeClr val="tx1"/>
          </a:solidFill>
          <a:latin typeface="+mn-lt"/>
          <a:ea typeface="+mn-ea"/>
          <a:cs typeface="+mn-cs"/>
        </a:defRPr>
      </a:lvl8pPr>
      <a:lvl9pPr marL="4252692" algn="l" defTabSz="1063173" rtl="0" eaLnBrk="1" latinLnBrk="0" hangingPunct="1">
        <a:defRPr sz="209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1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34BA77-3EA8-8242-F9B7-F229B4046F80}"/>
              </a:ext>
            </a:extLst>
          </p:cNvPr>
          <p:cNvGraphicFramePr>
            <a:graphicFrameLocks noChangeAspect="1"/>
          </p:cNvGraphicFramePr>
          <p:nvPr>
            <p:custDataLst>
              <p:tags r:id="rId12"/>
            </p:custDataLst>
            <p:extLst>
              <p:ext uri="{D42A27DB-BD31-4B8C-83A1-F6EECF244321}">
                <p14:modId xmlns:p14="http://schemas.microsoft.com/office/powerpoint/2010/main" val="3415525602"/>
              </p:ext>
            </p:extLst>
          </p:nvPr>
        </p:nvGraphicFramePr>
        <p:xfrm>
          <a:off x="1986" y="1847"/>
          <a:ext cx="1985" cy="1846"/>
        </p:xfrm>
        <a:graphic>
          <a:graphicData uri="http://schemas.openxmlformats.org/presentationml/2006/ole">
            <mc:AlternateContent xmlns:mc="http://schemas.openxmlformats.org/markup-compatibility/2006">
              <mc:Choice xmlns:v="urn:schemas-microsoft-com:vml" Requires="v">
                <p:oleObj name="think-cell Slide" r:id="rId13" imgW="425" imgH="424" progId="TCLayout.ActiveDocument.1">
                  <p:embed/>
                </p:oleObj>
              </mc:Choice>
              <mc:Fallback>
                <p:oleObj name="think-cell Slide" r:id="rId13" imgW="425" imgH="424" progId="TCLayout.ActiveDocument.1">
                  <p:embed/>
                  <p:pic>
                    <p:nvPicPr>
                      <p:cNvPr id="9" name="Object 8" hidden="1">
                        <a:extLst>
                          <a:ext uri="{FF2B5EF4-FFF2-40B4-BE49-F238E27FC236}">
                            <a16:creationId xmlns:a16="http://schemas.microsoft.com/office/drawing/2014/main" id="{9234BA77-3EA8-8242-F9B7-F229B4046F80}"/>
                          </a:ext>
                        </a:extLst>
                      </p:cNvPr>
                      <p:cNvPicPr/>
                      <p:nvPr/>
                    </p:nvPicPr>
                    <p:blipFill>
                      <a:blip r:embed="rId14"/>
                      <a:stretch>
                        <a:fillRect/>
                      </a:stretch>
                    </p:blipFill>
                    <p:spPr>
                      <a:xfrm>
                        <a:off x="1986" y="1847"/>
                        <a:ext cx="1985" cy="1846"/>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71619" y="531601"/>
            <a:ext cx="13819731" cy="1063202"/>
          </a:xfrm>
          <a:prstGeom prst="rect">
            <a:avLst/>
          </a:prstGeom>
        </p:spPr>
        <p:txBody>
          <a:bodyPr vert="horz" lIns="0" tIns="0" rIns="0" bIns="0" rtlCol="0" anchor="t" anchorCtr="0">
            <a:noAutofit/>
          </a:bodyPr>
          <a:lstStyle/>
          <a:p>
            <a:r>
              <a:rPr lang="en-US"/>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71619" y="2392204"/>
            <a:ext cx="14099937" cy="4890728"/>
          </a:xfrm>
          <a:prstGeom prst="rect">
            <a:avLst/>
          </a:prstGeom>
        </p:spPr>
        <p:txBody>
          <a:bodyPr vert="horz" lIns="0" tIns="0" rIns="0" bIns="0" spcCol="3017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endParaRPr lang="en-US"/>
          </a:p>
        </p:txBody>
      </p:sp>
      <p:sp>
        <p:nvSpPr>
          <p:cNvPr id="7" name="Slide Number Placeholder 5">
            <a:extLst>
              <a:ext uri="{FF2B5EF4-FFF2-40B4-BE49-F238E27FC236}">
                <a16:creationId xmlns:a16="http://schemas.microsoft.com/office/drawing/2014/main" id="{9A3FACDB-DFC8-30B2-B8B6-DBE8C2A0EB03}"/>
              </a:ext>
            </a:extLst>
          </p:cNvPr>
          <p:cNvSpPr>
            <a:spLocks noGrp="1"/>
          </p:cNvSpPr>
          <p:nvPr>
            <p:ph type="sldNum" sz="quarter" idx="4"/>
          </p:nvPr>
        </p:nvSpPr>
        <p:spPr>
          <a:xfrm>
            <a:off x="14271423" y="7443889"/>
            <a:ext cx="400133" cy="212640"/>
          </a:xfrm>
          <a:prstGeom prst="rect">
            <a:avLst/>
          </a:prstGeom>
        </p:spPr>
        <p:txBody>
          <a:bodyPr vert="horz" wrap="none" lIns="0" tIns="0" rIns="0" bIns="0" rtlCol="0" anchor="t" anchorCtr="0"/>
          <a:lstStyle>
            <a:lvl1pPr algn="r">
              <a:lnSpc>
                <a:spcPts val="2442"/>
              </a:lnSpc>
              <a:spcAft>
                <a:spcPts val="1395"/>
              </a:spcAft>
              <a:defRPr lang="en-US" sz="930" b="0" i="0" kern="1200" baseline="0" smtClean="0">
                <a:solidFill>
                  <a:schemeClr val="tx1"/>
                </a:solidFill>
                <a:latin typeface="Arial" panose="020B0604020202020204" pitchFamily="34" charset="0"/>
                <a:ea typeface="+mn-ea"/>
                <a:cs typeface="Arial" panose="020B0604020202020204" pitchFamily="34" charset="0"/>
              </a:defRPr>
            </a:lvl1pPr>
          </a:lstStyle>
          <a:p>
            <a:fld id="{B58DE5F1-E0F9-4CCA-92B7-7A6FC4DFEE14}" type="slidenum">
              <a:rPr lang="en-US" smtClean="0"/>
              <a:pPr/>
              <a:t>‹#›</a:t>
            </a:fld>
            <a:endParaRPr lang="en-US"/>
          </a:p>
        </p:txBody>
      </p:sp>
      <p:sp>
        <p:nvSpPr>
          <p:cNvPr id="10" name="Guidehouse">
            <a:extLst>
              <a:ext uri="{FF2B5EF4-FFF2-40B4-BE49-F238E27FC236}">
                <a16:creationId xmlns:a16="http://schemas.microsoft.com/office/drawing/2014/main" id="{C0771C1B-F26C-C362-A06C-A8CB59364F13}"/>
              </a:ext>
            </a:extLst>
          </p:cNvPr>
          <p:cNvSpPr txBox="1"/>
          <p:nvPr/>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t>Gainwell Technologies</a:t>
            </a:r>
            <a:r>
              <a:rPr lang="en-US" sz="930" b="0"/>
              <a:t>   Proprietary and Confidential</a:t>
            </a:r>
          </a:p>
        </p:txBody>
      </p:sp>
    </p:spTree>
    <p:extLst>
      <p:ext uri="{BB962C8B-B14F-4D97-AF65-F5344CB8AC3E}">
        <p14:creationId xmlns:p14="http://schemas.microsoft.com/office/powerpoint/2010/main" val="176351291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sldNum="0" hdr="0" dt="0"/>
  <p:txStyles>
    <p:titleStyle>
      <a:lvl1pPr algn="l" defTabSz="1063173" rtl="0" eaLnBrk="1" latinLnBrk="0" hangingPunct="1">
        <a:lnSpc>
          <a:spcPct val="90000"/>
        </a:lnSpc>
        <a:spcBef>
          <a:spcPct val="0"/>
        </a:spcBef>
        <a:buNone/>
        <a:defRPr sz="3721" b="1" kern="1200">
          <a:solidFill>
            <a:schemeClr val="tx1"/>
          </a:solidFill>
          <a:latin typeface="+mj-lt"/>
          <a:ea typeface="+mj-ea"/>
          <a:cs typeface="+mj-cs"/>
        </a:defRPr>
      </a:lvl1pPr>
    </p:titleStyle>
    <p:bodyStyle>
      <a:lvl1pPr marL="212635" indent="-212635" algn="l" defTabSz="1063173" rtl="0" eaLnBrk="1" latinLnBrk="0" hangingPunct="1">
        <a:lnSpc>
          <a:spcPct val="100000"/>
        </a:lnSpc>
        <a:spcBef>
          <a:spcPts val="1395"/>
        </a:spcBef>
        <a:buClr>
          <a:schemeClr val="accent3"/>
        </a:buClr>
        <a:buFont typeface="Arial" panose="020B0604020202020204" pitchFamily="34" charset="0"/>
        <a:buChar char="•"/>
        <a:defRPr sz="2093" kern="1200">
          <a:solidFill>
            <a:schemeClr val="tx1"/>
          </a:solidFill>
          <a:latin typeface="+mn-lt"/>
          <a:ea typeface="+mn-ea"/>
          <a:cs typeface="+mn-cs"/>
        </a:defRPr>
      </a:lvl1pPr>
      <a:lvl2pPr marL="425269" indent="-212635" algn="l" defTabSz="1063173" rtl="0" eaLnBrk="1" latinLnBrk="0" hangingPunct="1">
        <a:lnSpc>
          <a:spcPct val="100000"/>
        </a:lnSpc>
        <a:spcBef>
          <a:spcPts val="465"/>
        </a:spcBef>
        <a:buClr>
          <a:schemeClr val="accent3"/>
        </a:buClr>
        <a:buFont typeface="System Font Regular"/>
        <a:buChar char="−"/>
        <a:defRPr sz="2093" kern="1200">
          <a:solidFill>
            <a:schemeClr val="tx1"/>
          </a:solidFill>
          <a:latin typeface="+mn-lt"/>
          <a:ea typeface="+mn-ea"/>
          <a:cs typeface="+mn-cs"/>
        </a:defRPr>
      </a:lvl2pPr>
      <a:lvl3pPr marL="637904" indent="-212635" algn="l" defTabSz="1063173" rtl="0" eaLnBrk="1" latinLnBrk="0" hangingPunct="1">
        <a:lnSpc>
          <a:spcPct val="100000"/>
        </a:lnSpc>
        <a:spcBef>
          <a:spcPts val="465"/>
        </a:spcBef>
        <a:buClr>
          <a:schemeClr val="accent3"/>
        </a:buClr>
        <a:buFont typeface="Wingdings" pitchFamily="2" charset="77"/>
        <a:buChar char="§"/>
        <a:defRPr sz="2093" kern="1200">
          <a:solidFill>
            <a:schemeClr val="tx1"/>
          </a:solidFill>
          <a:latin typeface="+mn-lt"/>
          <a:ea typeface="+mn-ea"/>
          <a:cs typeface="+mn-cs"/>
        </a:defRPr>
      </a:lvl3pPr>
      <a:lvl4pPr marL="850538" indent="-212635" algn="l" defTabSz="1063173" rtl="0" eaLnBrk="1" latinLnBrk="0" hangingPunct="1">
        <a:lnSpc>
          <a:spcPct val="100000"/>
        </a:lnSpc>
        <a:spcBef>
          <a:spcPts val="465"/>
        </a:spcBef>
        <a:buClr>
          <a:schemeClr val="accent3"/>
        </a:buClr>
        <a:buFont typeface="System Font Regular"/>
        <a:buChar char="‣"/>
        <a:defRPr sz="2093" kern="1200">
          <a:solidFill>
            <a:schemeClr val="tx1"/>
          </a:solidFill>
          <a:latin typeface="+mn-lt"/>
          <a:ea typeface="+mn-ea"/>
          <a:cs typeface="+mn-cs"/>
        </a:defRPr>
      </a:lvl4pPr>
      <a:lvl5pPr marL="1063173" indent="-212635" algn="l" defTabSz="1063173" rtl="0" eaLnBrk="1" latinLnBrk="0" hangingPunct="1">
        <a:lnSpc>
          <a:spcPct val="100000"/>
        </a:lnSpc>
        <a:spcBef>
          <a:spcPts val="465"/>
        </a:spcBef>
        <a:buClr>
          <a:schemeClr val="accent3"/>
        </a:buClr>
        <a:buFont typeface="System Font Regular"/>
        <a:buChar char="◦"/>
        <a:defRPr sz="2093" kern="1200">
          <a:solidFill>
            <a:schemeClr val="tx1"/>
          </a:solidFill>
          <a:latin typeface="+mn-lt"/>
          <a:ea typeface="+mn-ea"/>
          <a:cs typeface="+mn-cs"/>
        </a:defRPr>
      </a:lvl5pPr>
      <a:lvl6pPr marL="1275807" indent="-212635" algn="l" defTabSz="1063173" rtl="0" eaLnBrk="1" latinLnBrk="0" hangingPunct="1">
        <a:lnSpc>
          <a:spcPct val="100000"/>
        </a:lnSpc>
        <a:spcBef>
          <a:spcPts val="465"/>
        </a:spcBef>
        <a:buClr>
          <a:schemeClr val="accent3"/>
        </a:buClr>
        <a:buFont typeface="Arial" panose="020B0604020202020204" pitchFamily="34" charset="0"/>
        <a:buChar char="•"/>
        <a:defRPr sz="2093" kern="1200">
          <a:solidFill>
            <a:schemeClr val="tx1"/>
          </a:solidFill>
          <a:latin typeface="+mn-lt"/>
          <a:ea typeface="+mn-ea"/>
          <a:cs typeface="+mn-cs"/>
        </a:defRPr>
      </a:lvl6pPr>
      <a:lvl7pPr marL="1488442" indent="-212635" algn="l" defTabSz="1063173" rtl="0" eaLnBrk="1" latinLnBrk="0" hangingPunct="1">
        <a:lnSpc>
          <a:spcPct val="100000"/>
        </a:lnSpc>
        <a:spcBef>
          <a:spcPts val="465"/>
        </a:spcBef>
        <a:buClr>
          <a:schemeClr val="accent3"/>
        </a:buClr>
        <a:buFont typeface="Arial" panose="020B0604020202020204" pitchFamily="34" charset="0"/>
        <a:buChar char="•"/>
        <a:defRPr sz="2093" kern="1200">
          <a:solidFill>
            <a:schemeClr val="tx1"/>
          </a:solidFill>
          <a:latin typeface="+mn-lt"/>
          <a:ea typeface="+mn-ea"/>
          <a:cs typeface="+mn-cs"/>
        </a:defRPr>
      </a:lvl7pPr>
      <a:lvl8pPr marL="1701077" indent="-212635" algn="l" defTabSz="1063173" rtl="0" eaLnBrk="1" latinLnBrk="0" hangingPunct="1">
        <a:lnSpc>
          <a:spcPct val="100000"/>
        </a:lnSpc>
        <a:spcBef>
          <a:spcPts val="465"/>
        </a:spcBef>
        <a:buClr>
          <a:schemeClr val="accent3"/>
        </a:buClr>
        <a:buFont typeface="Arial" panose="020B0604020202020204" pitchFamily="34" charset="0"/>
        <a:buChar char="•"/>
        <a:defRPr sz="2093" kern="1200">
          <a:solidFill>
            <a:schemeClr val="tx1"/>
          </a:solidFill>
          <a:latin typeface="+mn-lt"/>
          <a:ea typeface="+mn-ea"/>
          <a:cs typeface="+mn-cs"/>
        </a:defRPr>
      </a:lvl8pPr>
      <a:lvl9pPr marL="1913711" indent="-212635" algn="l" defTabSz="1063173" rtl="0" eaLnBrk="1" latinLnBrk="0" hangingPunct="1">
        <a:lnSpc>
          <a:spcPct val="100000"/>
        </a:lnSpc>
        <a:spcBef>
          <a:spcPts val="465"/>
        </a:spcBef>
        <a:buClr>
          <a:schemeClr val="accent3"/>
        </a:buClr>
        <a:buFont typeface="Arial" panose="020B0604020202020204" pitchFamily="34" charset="0"/>
        <a:buChar char="•"/>
        <a:defRPr sz="2093" kern="1200">
          <a:solidFill>
            <a:schemeClr val="tx1"/>
          </a:solidFill>
          <a:latin typeface="+mn-lt"/>
          <a:ea typeface="+mn-ea"/>
          <a:cs typeface="+mn-cs"/>
        </a:defRPr>
      </a:lvl9pPr>
    </p:bodyStyle>
    <p:otherStyle>
      <a:defPPr>
        <a:defRPr lang="en-US"/>
      </a:defPPr>
      <a:lvl1pPr marL="0" algn="l" defTabSz="1063173" rtl="0" eaLnBrk="1" latinLnBrk="0" hangingPunct="1">
        <a:defRPr sz="2093" kern="1200">
          <a:solidFill>
            <a:schemeClr val="tx1"/>
          </a:solidFill>
          <a:latin typeface="+mn-lt"/>
          <a:ea typeface="+mn-ea"/>
          <a:cs typeface="+mn-cs"/>
        </a:defRPr>
      </a:lvl1pPr>
      <a:lvl2pPr marL="531586" algn="l" defTabSz="1063173" rtl="0" eaLnBrk="1" latinLnBrk="0" hangingPunct="1">
        <a:defRPr sz="2093" kern="1200">
          <a:solidFill>
            <a:schemeClr val="tx1"/>
          </a:solidFill>
          <a:latin typeface="+mn-lt"/>
          <a:ea typeface="+mn-ea"/>
          <a:cs typeface="+mn-cs"/>
        </a:defRPr>
      </a:lvl2pPr>
      <a:lvl3pPr marL="1063173" algn="l" defTabSz="1063173" rtl="0" eaLnBrk="1" latinLnBrk="0" hangingPunct="1">
        <a:defRPr sz="2093" kern="1200">
          <a:solidFill>
            <a:schemeClr val="tx1"/>
          </a:solidFill>
          <a:latin typeface="+mn-lt"/>
          <a:ea typeface="+mn-ea"/>
          <a:cs typeface="+mn-cs"/>
        </a:defRPr>
      </a:lvl3pPr>
      <a:lvl4pPr marL="1594759" algn="l" defTabSz="1063173" rtl="0" eaLnBrk="1" latinLnBrk="0" hangingPunct="1">
        <a:defRPr sz="2093" kern="1200">
          <a:solidFill>
            <a:schemeClr val="tx1"/>
          </a:solidFill>
          <a:latin typeface="+mn-lt"/>
          <a:ea typeface="+mn-ea"/>
          <a:cs typeface="+mn-cs"/>
        </a:defRPr>
      </a:lvl4pPr>
      <a:lvl5pPr marL="2126346" algn="l" defTabSz="1063173" rtl="0" eaLnBrk="1" latinLnBrk="0" hangingPunct="1">
        <a:defRPr sz="2093" kern="1200">
          <a:solidFill>
            <a:schemeClr val="tx1"/>
          </a:solidFill>
          <a:latin typeface="+mn-lt"/>
          <a:ea typeface="+mn-ea"/>
          <a:cs typeface="+mn-cs"/>
        </a:defRPr>
      </a:lvl5pPr>
      <a:lvl6pPr marL="2657932" algn="l" defTabSz="1063173" rtl="0" eaLnBrk="1" latinLnBrk="0" hangingPunct="1">
        <a:defRPr sz="2093" kern="1200">
          <a:solidFill>
            <a:schemeClr val="tx1"/>
          </a:solidFill>
          <a:latin typeface="+mn-lt"/>
          <a:ea typeface="+mn-ea"/>
          <a:cs typeface="+mn-cs"/>
        </a:defRPr>
      </a:lvl6pPr>
      <a:lvl7pPr marL="3189519" algn="l" defTabSz="1063173" rtl="0" eaLnBrk="1" latinLnBrk="0" hangingPunct="1">
        <a:defRPr sz="2093" kern="1200">
          <a:solidFill>
            <a:schemeClr val="tx1"/>
          </a:solidFill>
          <a:latin typeface="+mn-lt"/>
          <a:ea typeface="+mn-ea"/>
          <a:cs typeface="+mn-cs"/>
        </a:defRPr>
      </a:lvl7pPr>
      <a:lvl8pPr marL="3721105" algn="l" defTabSz="1063173" rtl="0" eaLnBrk="1" latinLnBrk="0" hangingPunct="1">
        <a:defRPr sz="2093" kern="1200">
          <a:solidFill>
            <a:schemeClr val="tx1"/>
          </a:solidFill>
          <a:latin typeface="+mn-lt"/>
          <a:ea typeface="+mn-ea"/>
          <a:cs typeface="+mn-cs"/>
        </a:defRPr>
      </a:lvl8pPr>
      <a:lvl9pPr marL="4252692" algn="l" defTabSz="1063173" rtl="0" eaLnBrk="1" latinLnBrk="0" hangingPunct="1">
        <a:defRPr sz="209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1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83A4B498-1585-5FAD-BDCE-CD08816F890A}"/>
              </a:ext>
            </a:extLst>
          </p:cNvPr>
          <p:cNvSpPr txBox="1">
            <a:spLocks/>
          </p:cNvSpPr>
          <p:nvPr/>
        </p:nvSpPr>
        <p:spPr>
          <a:xfrm>
            <a:off x="14271423" y="7443889"/>
            <a:ext cx="400133" cy="212640"/>
          </a:xfrm>
          <a:prstGeom prst="rect">
            <a:avLst/>
          </a:prstGeom>
        </p:spPr>
        <p:txBody>
          <a:bodyPr vert="horz" lIns="0" tIns="0" rIns="0" bIns="0" spcCol="301752" rtlCol="0">
            <a:noAutofit/>
          </a:bodyPr>
          <a:lstStyle>
            <a:lvl1pPr marL="0" indent="0" algn="l" defTabSz="914400" rtl="0" eaLnBrk="1" latinLnBrk="0" hangingPunct="1">
              <a:lnSpc>
                <a:spcPts val="2100"/>
              </a:lnSpc>
              <a:spcBef>
                <a:spcPts val="0"/>
              </a:spcBef>
              <a:spcAft>
                <a:spcPts val="1200"/>
              </a:spcAft>
              <a:buClr>
                <a:schemeClr val="accent3"/>
              </a:buClr>
              <a:buFont typeface="Arial" panose="020B0604020202020204" pitchFamily="34" charset="0"/>
              <a:buNone/>
              <a:defRPr sz="1400" b="0" i="0" kern="1200" baseline="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Clr>
                <a:schemeClr val="accent3"/>
              </a:buClr>
              <a:buFont typeface="Wingdings" pitchFamily="2" charset="77"/>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Clr>
                <a:schemeClr val="accent3"/>
              </a:buClr>
              <a:buFont typeface="System Font Regular"/>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Clr>
                <a:schemeClr val="accent3"/>
              </a:buClr>
              <a:buFont typeface="Arial" panose="020B0604020202020204" pitchFamily="34" charset="0"/>
              <a:buChar char="•"/>
              <a:defRPr sz="1800" kern="1200">
                <a:solidFill>
                  <a:schemeClr val="tx1"/>
                </a:solidFill>
                <a:latin typeface="+mn-lt"/>
                <a:ea typeface="+mn-ea"/>
                <a:cs typeface="+mn-cs"/>
              </a:defRPr>
            </a:lvl9pPr>
          </a:lstStyle>
          <a:p>
            <a:pPr algn="r"/>
            <a:fld id="{B58DE5F1-E0F9-4CCA-92B7-7A6FC4DFEE14}" type="slidenum">
              <a:rPr lang="en-US" sz="930" smtClean="0"/>
              <a:pPr algn="r"/>
              <a:t>‹#›</a:t>
            </a:fld>
            <a:endParaRPr lang="en-US" sz="930"/>
          </a:p>
        </p:txBody>
      </p:sp>
    </p:spTree>
    <p:extLst>
      <p:ext uri="{BB962C8B-B14F-4D97-AF65-F5344CB8AC3E}">
        <p14:creationId xmlns:p14="http://schemas.microsoft.com/office/powerpoint/2010/main" val="323912578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1063173" rtl="0" eaLnBrk="1" latinLnBrk="0" hangingPunct="1">
        <a:lnSpc>
          <a:spcPct val="90000"/>
        </a:lnSpc>
        <a:spcBef>
          <a:spcPct val="0"/>
        </a:spcBef>
        <a:buNone/>
        <a:defRPr sz="5116" kern="1200">
          <a:solidFill>
            <a:schemeClr val="tx1"/>
          </a:solidFill>
          <a:latin typeface="+mj-lt"/>
          <a:ea typeface="+mj-ea"/>
          <a:cs typeface="+mj-cs"/>
        </a:defRPr>
      </a:lvl1pPr>
    </p:titleStyle>
    <p:bodyStyle>
      <a:lvl1pPr marL="265793" indent="-265793" algn="l" defTabSz="1063173" rtl="0" eaLnBrk="1" latinLnBrk="0" hangingPunct="1">
        <a:lnSpc>
          <a:spcPct val="90000"/>
        </a:lnSpc>
        <a:spcBef>
          <a:spcPts val="1163"/>
        </a:spcBef>
        <a:buFont typeface="Arial" panose="020B0604020202020204" pitchFamily="34" charset="0"/>
        <a:buChar char="•"/>
        <a:defRPr sz="3256" kern="1200">
          <a:solidFill>
            <a:schemeClr val="tx1"/>
          </a:solidFill>
          <a:latin typeface="+mn-lt"/>
          <a:ea typeface="+mn-ea"/>
          <a:cs typeface="+mn-cs"/>
        </a:defRPr>
      </a:lvl1pPr>
      <a:lvl2pPr marL="797380" indent="-265793" algn="l" defTabSz="1063173" rtl="0" eaLnBrk="1" latinLnBrk="0" hangingPunct="1">
        <a:lnSpc>
          <a:spcPct val="90000"/>
        </a:lnSpc>
        <a:spcBef>
          <a:spcPts val="581"/>
        </a:spcBef>
        <a:buFont typeface="Arial" panose="020B0604020202020204" pitchFamily="34" charset="0"/>
        <a:buChar char="•"/>
        <a:defRPr sz="2790" kern="1200">
          <a:solidFill>
            <a:schemeClr val="tx1"/>
          </a:solidFill>
          <a:latin typeface="+mn-lt"/>
          <a:ea typeface="+mn-ea"/>
          <a:cs typeface="+mn-cs"/>
        </a:defRPr>
      </a:lvl2pPr>
      <a:lvl3pPr marL="1328966" indent="-265793" algn="l" defTabSz="1063173" rtl="0" eaLnBrk="1" latinLnBrk="0" hangingPunct="1">
        <a:lnSpc>
          <a:spcPct val="90000"/>
        </a:lnSpc>
        <a:spcBef>
          <a:spcPts val="581"/>
        </a:spcBef>
        <a:buFont typeface="Arial" panose="020B0604020202020204" pitchFamily="34" charset="0"/>
        <a:buChar char="•"/>
        <a:defRPr sz="2325" kern="1200">
          <a:solidFill>
            <a:schemeClr val="tx1"/>
          </a:solidFill>
          <a:latin typeface="+mn-lt"/>
          <a:ea typeface="+mn-ea"/>
          <a:cs typeface="+mn-cs"/>
        </a:defRPr>
      </a:lvl3pPr>
      <a:lvl4pPr marL="1860553"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4pPr>
      <a:lvl5pPr marL="2392139"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5pPr>
      <a:lvl6pPr marL="2923725"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6pPr>
      <a:lvl7pPr marL="3455312"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7pPr>
      <a:lvl8pPr marL="3986898"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8pPr>
      <a:lvl9pPr marL="4518485"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9pPr>
    </p:bodyStyle>
    <p:otherStyle>
      <a:defPPr>
        <a:defRPr lang="en-US"/>
      </a:defPPr>
      <a:lvl1pPr marL="0" algn="l" defTabSz="1063173" rtl="0" eaLnBrk="1" latinLnBrk="0" hangingPunct="1">
        <a:defRPr sz="2093" kern="1200">
          <a:solidFill>
            <a:schemeClr val="tx1"/>
          </a:solidFill>
          <a:latin typeface="+mn-lt"/>
          <a:ea typeface="+mn-ea"/>
          <a:cs typeface="+mn-cs"/>
        </a:defRPr>
      </a:lvl1pPr>
      <a:lvl2pPr marL="531586" algn="l" defTabSz="1063173" rtl="0" eaLnBrk="1" latinLnBrk="0" hangingPunct="1">
        <a:defRPr sz="2093" kern="1200">
          <a:solidFill>
            <a:schemeClr val="tx1"/>
          </a:solidFill>
          <a:latin typeface="+mn-lt"/>
          <a:ea typeface="+mn-ea"/>
          <a:cs typeface="+mn-cs"/>
        </a:defRPr>
      </a:lvl2pPr>
      <a:lvl3pPr marL="1063173" algn="l" defTabSz="1063173" rtl="0" eaLnBrk="1" latinLnBrk="0" hangingPunct="1">
        <a:defRPr sz="2093" kern="1200">
          <a:solidFill>
            <a:schemeClr val="tx1"/>
          </a:solidFill>
          <a:latin typeface="+mn-lt"/>
          <a:ea typeface="+mn-ea"/>
          <a:cs typeface="+mn-cs"/>
        </a:defRPr>
      </a:lvl3pPr>
      <a:lvl4pPr marL="1594759" algn="l" defTabSz="1063173" rtl="0" eaLnBrk="1" latinLnBrk="0" hangingPunct="1">
        <a:defRPr sz="2093" kern="1200">
          <a:solidFill>
            <a:schemeClr val="tx1"/>
          </a:solidFill>
          <a:latin typeface="+mn-lt"/>
          <a:ea typeface="+mn-ea"/>
          <a:cs typeface="+mn-cs"/>
        </a:defRPr>
      </a:lvl4pPr>
      <a:lvl5pPr marL="2126346" algn="l" defTabSz="1063173" rtl="0" eaLnBrk="1" latinLnBrk="0" hangingPunct="1">
        <a:defRPr sz="2093" kern="1200">
          <a:solidFill>
            <a:schemeClr val="tx1"/>
          </a:solidFill>
          <a:latin typeface="+mn-lt"/>
          <a:ea typeface="+mn-ea"/>
          <a:cs typeface="+mn-cs"/>
        </a:defRPr>
      </a:lvl5pPr>
      <a:lvl6pPr marL="2657932" algn="l" defTabSz="1063173" rtl="0" eaLnBrk="1" latinLnBrk="0" hangingPunct="1">
        <a:defRPr sz="2093" kern="1200">
          <a:solidFill>
            <a:schemeClr val="tx1"/>
          </a:solidFill>
          <a:latin typeface="+mn-lt"/>
          <a:ea typeface="+mn-ea"/>
          <a:cs typeface="+mn-cs"/>
        </a:defRPr>
      </a:lvl6pPr>
      <a:lvl7pPr marL="3189519" algn="l" defTabSz="1063173" rtl="0" eaLnBrk="1" latinLnBrk="0" hangingPunct="1">
        <a:defRPr sz="2093" kern="1200">
          <a:solidFill>
            <a:schemeClr val="tx1"/>
          </a:solidFill>
          <a:latin typeface="+mn-lt"/>
          <a:ea typeface="+mn-ea"/>
          <a:cs typeface="+mn-cs"/>
        </a:defRPr>
      </a:lvl7pPr>
      <a:lvl8pPr marL="3721105" algn="l" defTabSz="1063173" rtl="0" eaLnBrk="1" latinLnBrk="0" hangingPunct="1">
        <a:defRPr sz="2093" kern="1200">
          <a:solidFill>
            <a:schemeClr val="tx1"/>
          </a:solidFill>
          <a:latin typeface="+mn-lt"/>
          <a:ea typeface="+mn-ea"/>
          <a:cs typeface="+mn-cs"/>
        </a:defRPr>
      </a:lvl8pPr>
      <a:lvl9pPr marL="4252692" algn="l" defTabSz="1063173" rtl="0" eaLnBrk="1" latinLnBrk="0" hangingPunct="1">
        <a:defRPr sz="209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71619" y="531601"/>
            <a:ext cx="14099937" cy="1063202"/>
          </a:xfrm>
          <a:prstGeom prst="rect">
            <a:avLst/>
          </a:prstGeom>
        </p:spPr>
        <p:txBody>
          <a:bodyPr vert="horz" lIns="0" tIns="0" rIns="0" bIns="0" rtlCol="0" anchor="t" anchorCtr="0">
            <a:noAutofit/>
          </a:bodyPr>
          <a:lstStyle/>
          <a:p>
            <a:r>
              <a:rPr lang="en-US"/>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71619" y="2392204"/>
            <a:ext cx="14099937" cy="4890728"/>
          </a:xfrm>
          <a:prstGeom prst="rect">
            <a:avLst/>
          </a:prstGeom>
        </p:spPr>
        <p:txBody>
          <a:bodyPr vert="horz" lIns="0" tIns="0" rIns="0" bIns="0" spcCol="3017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9012A93-F35D-41B8-A960-2FAFDF3C47A5}"/>
              </a:ext>
            </a:extLst>
          </p:cNvPr>
          <p:cNvSpPr>
            <a:spLocks noGrp="1"/>
          </p:cNvSpPr>
          <p:nvPr>
            <p:ph type="sldNum" sz="quarter" idx="4"/>
          </p:nvPr>
        </p:nvSpPr>
        <p:spPr>
          <a:xfrm>
            <a:off x="14271423" y="7443889"/>
            <a:ext cx="400133" cy="212640"/>
          </a:xfrm>
          <a:prstGeom prst="rect">
            <a:avLst/>
          </a:prstGeom>
        </p:spPr>
        <p:txBody>
          <a:bodyPr vert="horz" wrap="none" lIns="0" tIns="0" rIns="0" bIns="0" rtlCol="0" anchor="b" anchorCtr="0"/>
          <a:lstStyle>
            <a:lvl1pPr algn="r">
              <a:defRPr sz="930" b="0">
                <a:solidFill>
                  <a:schemeClr val="tx1"/>
                </a:solidFill>
              </a:defRPr>
            </a:lvl1pPr>
          </a:lstStyle>
          <a:p>
            <a:fld id="{B58DE5F1-E0F9-4CCA-92B7-7A6FC4DFEE14}" type="slidenum">
              <a:rPr lang="en-US" smtClean="0"/>
              <a:pPr/>
              <a:t>‹#›</a:t>
            </a:fld>
            <a:endParaRPr lang="en-US"/>
          </a:p>
        </p:txBody>
      </p:sp>
      <p:sp>
        <p:nvSpPr>
          <p:cNvPr id="10" name="Guidehouse">
            <a:extLst>
              <a:ext uri="{FF2B5EF4-FFF2-40B4-BE49-F238E27FC236}">
                <a16:creationId xmlns:a16="http://schemas.microsoft.com/office/drawing/2014/main" id="{D108B6CB-2788-9F45-91BD-0AB2B8858FEB}"/>
              </a:ext>
            </a:extLst>
          </p:cNvPr>
          <p:cNvSpPr txBox="1"/>
          <p:nvPr/>
        </p:nvSpPr>
        <p:spPr>
          <a:xfrm>
            <a:off x="571619" y="7443889"/>
            <a:ext cx="3235364" cy="212640"/>
          </a:xfrm>
          <a:prstGeom prst="rect">
            <a:avLst/>
          </a:prstGeom>
          <a:noFill/>
        </p:spPr>
        <p:txBody>
          <a:bodyPr wrap="none" lIns="0" tIns="0" rIns="0" bIns="0" rtlCol="0" anchor="b" anchorCtr="0">
            <a:noAutofit/>
          </a:bodyPr>
          <a:lstStyle/>
          <a:p>
            <a:pPr marL="0" indent="0">
              <a:lnSpc>
                <a:spcPct val="100000"/>
              </a:lnSpc>
              <a:spcBef>
                <a:spcPts val="0"/>
              </a:spcBef>
              <a:buSzPct val="100000"/>
              <a:buFontTx/>
              <a:buNone/>
            </a:pPr>
            <a:r>
              <a:rPr lang="en-US" sz="930" b="1"/>
              <a:t>Gainwell Technologies</a:t>
            </a:r>
            <a:r>
              <a:rPr lang="en-US" sz="930" b="0"/>
              <a:t>   Proprietary and Confidential</a:t>
            </a:r>
          </a:p>
        </p:txBody>
      </p:sp>
    </p:spTree>
    <p:extLst>
      <p:ext uri="{BB962C8B-B14F-4D97-AF65-F5344CB8AC3E}">
        <p14:creationId xmlns:p14="http://schemas.microsoft.com/office/powerpoint/2010/main" val="42286581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hdr="0" ftr="0" dt="0"/>
  <p:txStyles>
    <p:titleStyle>
      <a:lvl1pPr algn="l" defTabSz="1063173" rtl="0" eaLnBrk="1" latinLnBrk="0" hangingPunct="1">
        <a:lnSpc>
          <a:spcPct val="90000"/>
        </a:lnSpc>
        <a:spcBef>
          <a:spcPct val="0"/>
        </a:spcBef>
        <a:buNone/>
        <a:defRPr sz="3721" b="1" kern="1200">
          <a:solidFill>
            <a:schemeClr val="tx1"/>
          </a:solidFill>
          <a:latin typeface="+mj-lt"/>
          <a:ea typeface="+mj-ea"/>
          <a:cs typeface="+mj-cs"/>
        </a:defRPr>
      </a:lvl1pPr>
    </p:titleStyle>
    <p:bodyStyle>
      <a:lvl1pPr marL="212635" indent="-212635" algn="l" defTabSz="1063173" rtl="0" eaLnBrk="1" latinLnBrk="0" hangingPunct="1">
        <a:lnSpc>
          <a:spcPct val="100000"/>
        </a:lnSpc>
        <a:spcBef>
          <a:spcPts val="1395"/>
        </a:spcBef>
        <a:buFont typeface="Arial" panose="020B0604020202020204" pitchFamily="34" charset="0"/>
        <a:buChar char="•"/>
        <a:defRPr sz="2093" kern="1200">
          <a:solidFill>
            <a:schemeClr val="tx1"/>
          </a:solidFill>
          <a:latin typeface="+mn-lt"/>
          <a:ea typeface="+mn-ea"/>
          <a:cs typeface="+mn-cs"/>
        </a:defRPr>
      </a:lvl1pPr>
      <a:lvl2pPr marL="425269"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2pPr>
      <a:lvl3pPr marL="637904"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3pPr>
      <a:lvl4pPr marL="850538"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4pPr>
      <a:lvl5pPr marL="1063173"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5pPr>
      <a:lvl6pPr marL="1275807"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6pPr>
      <a:lvl7pPr marL="1488442"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7pPr>
      <a:lvl8pPr marL="1701077"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8pPr>
      <a:lvl9pPr marL="1913711" indent="-212635" algn="l" defTabSz="1063173" rtl="0" eaLnBrk="1" latinLnBrk="0" hangingPunct="1">
        <a:lnSpc>
          <a:spcPct val="100000"/>
        </a:lnSpc>
        <a:spcBef>
          <a:spcPts val="465"/>
        </a:spcBef>
        <a:buFont typeface="Arial" panose="020B0604020202020204" pitchFamily="34" charset="0"/>
        <a:buChar char="–"/>
        <a:defRPr sz="2093" kern="1200">
          <a:solidFill>
            <a:schemeClr val="tx1"/>
          </a:solidFill>
          <a:latin typeface="+mn-lt"/>
          <a:ea typeface="+mn-ea"/>
          <a:cs typeface="+mn-cs"/>
        </a:defRPr>
      </a:lvl9pPr>
    </p:bodyStyle>
    <p:otherStyle>
      <a:defPPr>
        <a:defRPr lang="en-US"/>
      </a:defPPr>
      <a:lvl1pPr marL="0" algn="l" defTabSz="1063173" rtl="0" eaLnBrk="1" latinLnBrk="0" hangingPunct="1">
        <a:defRPr sz="2093" kern="1200">
          <a:solidFill>
            <a:schemeClr val="tx1"/>
          </a:solidFill>
          <a:latin typeface="+mn-lt"/>
          <a:ea typeface="+mn-ea"/>
          <a:cs typeface="+mn-cs"/>
        </a:defRPr>
      </a:lvl1pPr>
      <a:lvl2pPr marL="531586" algn="l" defTabSz="1063173" rtl="0" eaLnBrk="1" latinLnBrk="0" hangingPunct="1">
        <a:defRPr sz="2093" kern="1200">
          <a:solidFill>
            <a:schemeClr val="tx1"/>
          </a:solidFill>
          <a:latin typeface="+mn-lt"/>
          <a:ea typeface="+mn-ea"/>
          <a:cs typeface="+mn-cs"/>
        </a:defRPr>
      </a:lvl2pPr>
      <a:lvl3pPr marL="1063173" algn="l" defTabSz="1063173" rtl="0" eaLnBrk="1" latinLnBrk="0" hangingPunct="1">
        <a:defRPr sz="2093" kern="1200">
          <a:solidFill>
            <a:schemeClr val="tx1"/>
          </a:solidFill>
          <a:latin typeface="+mn-lt"/>
          <a:ea typeface="+mn-ea"/>
          <a:cs typeface="+mn-cs"/>
        </a:defRPr>
      </a:lvl3pPr>
      <a:lvl4pPr marL="1594759" algn="l" defTabSz="1063173" rtl="0" eaLnBrk="1" latinLnBrk="0" hangingPunct="1">
        <a:defRPr sz="2093" kern="1200">
          <a:solidFill>
            <a:schemeClr val="tx1"/>
          </a:solidFill>
          <a:latin typeface="+mn-lt"/>
          <a:ea typeface="+mn-ea"/>
          <a:cs typeface="+mn-cs"/>
        </a:defRPr>
      </a:lvl4pPr>
      <a:lvl5pPr marL="2126346" algn="l" defTabSz="1063173" rtl="0" eaLnBrk="1" latinLnBrk="0" hangingPunct="1">
        <a:defRPr sz="2093" kern="1200">
          <a:solidFill>
            <a:schemeClr val="tx1"/>
          </a:solidFill>
          <a:latin typeface="+mn-lt"/>
          <a:ea typeface="+mn-ea"/>
          <a:cs typeface="+mn-cs"/>
        </a:defRPr>
      </a:lvl5pPr>
      <a:lvl6pPr marL="2657932" algn="l" defTabSz="1063173" rtl="0" eaLnBrk="1" latinLnBrk="0" hangingPunct="1">
        <a:defRPr sz="2093" kern="1200">
          <a:solidFill>
            <a:schemeClr val="tx1"/>
          </a:solidFill>
          <a:latin typeface="+mn-lt"/>
          <a:ea typeface="+mn-ea"/>
          <a:cs typeface="+mn-cs"/>
        </a:defRPr>
      </a:lvl6pPr>
      <a:lvl7pPr marL="3189519" algn="l" defTabSz="1063173" rtl="0" eaLnBrk="1" latinLnBrk="0" hangingPunct="1">
        <a:defRPr sz="2093" kern="1200">
          <a:solidFill>
            <a:schemeClr val="tx1"/>
          </a:solidFill>
          <a:latin typeface="+mn-lt"/>
          <a:ea typeface="+mn-ea"/>
          <a:cs typeface="+mn-cs"/>
        </a:defRPr>
      </a:lvl7pPr>
      <a:lvl8pPr marL="3721105" algn="l" defTabSz="1063173" rtl="0" eaLnBrk="1" latinLnBrk="0" hangingPunct="1">
        <a:defRPr sz="2093" kern="1200">
          <a:solidFill>
            <a:schemeClr val="tx1"/>
          </a:solidFill>
          <a:latin typeface="+mn-lt"/>
          <a:ea typeface="+mn-ea"/>
          <a:cs typeface="+mn-cs"/>
        </a:defRPr>
      </a:lvl8pPr>
      <a:lvl9pPr marL="4252692" algn="l" defTabSz="1063173" rtl="0" eaLnBrk="1" latinLnBrk="0" hangingPunct="1">
        <a:defRPr sz="209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1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676CC0-4712-E528-2366-0A3C36395CB7}"/>
              </a:ext>
            </a:extLst>
          </p:cNvPr>
          <p:cNvSpPr txBox="1"/>
          <p:nvPr/>
        </p:nvSpPr>
        <p:spPr>
          <a:xfrm>
            <a:off x="556919" y="2065815"/>
            <a:ext cx="6914692" cy="3498394"/>
          </a:xfrm>
          <a:prstGeom prst="rect">
            <a:avLst/>
          </a:prstGeom>
          <a:noFill/>
        </p:spPr>
        <p:txBody>
          <a:bodyPr wrap="square">
            <a:spAutoFit/>
          </a:bodyPr>
          <a:lstStyle/>
          <a:p>
            <a:pPr defTabSz="365669">
              <a:lnSpc>
                <a:spcPts val="2447"/>
              </a:lnSpc>
              <a:spcAft>
                <a:spcPts val="1440"/>
              </a:spcAft>
            </a:pPr>
            <a:endParaRPr lang="en-US" sz="2000" dirty="0">
              <a:solidFill>
                <a:prstClr val="black"/>
              </a:solidFill>
              <a:latin typeface="Arial" panose="020B0604020202020204" pitchFamily="34" charset="0"/>
              <a:cs typeface="Arial" panose="020B0604020202020204" pitchFamily="34" charset="0"/>
            </a:endParaRPr>
          </a:p>
          <a:p>
            <a:pPr defTabSz="365669">
              <a:lnSpc>
                <a:spcPts val="2447"/>
              </a:lnSpc>
              <a:spcAft>
                <a:spcPts val="1440"/>
              </a:spcAft>
            </a:pPr>
            <a:endParaRPr lang="en-US" sz="2000" dirty="0">
              <a:solidFill>
                <a:prstClr val="black"/>
              </a:solidFill>
              <a:latin typeface="Arial" panose="020B0604020202020204" pitchFamily="34" charset="0"/>
              <a:cs typeface="Arial" panose="020B0604020202020204" pitchFamily="34" charset="0"/>
            </a:endParaRPr>
          </a:p>
          <a:p>
            <a:r>
              <a:rPr lang="en-US" sz="2000" dirty="0"/>
              <a:t>Join us for virtual interviews on </a:t>
            </a:r>
            <a:r>
              <a:rPr lang="en-US" sz="2000" b="1" dirty="0"/>
              <a:t>Thursday, April 2</a:t>
            </a:r>
            <a:r>
              <a:rPr lang="en-US" sz="2000" b="1" baseline="30000" dirty="0"/>
              <a:t>nd</a:t>
            </a:r>
            <a:r>
              <a:rPr lang="en-US" sz="2000" b="1" dirty="0"/>
              <a:t> from 11:30 to 1:00 pm Pacific Time by joining the virtual session hosted by Golden Sierra </a:t>
            </a:r>
            <a:r>
              <a:rPr lang="en-US" sz="2000" dirty="0"/>
              <a:t>our valued community partner, Golden Sierra Job Training Agency. </a:t>
            </a:r>
          </a:p>
          <a:p>
            <a:r>
              <a:rPr lang="en-US" dirty="0"/>
              <a:t> </a:t>
            </a:r>
          </a:p>
          <a:p>
            <a:r>
              <a:rPr lang="en-US" sz="2000" dirty="0"/>
              <a:t>No appointment needed—just bring your resume and enthusiasm!</a:t>
            </a:r>
          </a:p>
          <a:p>
            <a:endParaRPr lang="en-US" sz="2000"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C1147A3-AFC4-4203-9D7A-11EB64034A29}"/>
              </a:ext>
            </a:extLst>
          </p:cNvPr>
          <p:cNvSpPr txBox="1"/>
          <p:nvPr/>
        </p:nvSpPr>
        <p:spPr>
          <a:xfrm>
            <a:off x="556918" y="634270"/>
            <a:ext cx="4980722"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Join Our Team</a:t>
            </a:r>
          </a:p>
        </p:txBody>
      </p:sp>
      <p:sp>
        <p:nvSpPr>
          <p:cNvPr id="2" name="TextBox 1">
            <a:extLst>
              <a:ext uri="{FF2B5EF4-FFF2-40B4-BE49-F238E27FC236}">
                <a16:creationId xmlns:a16="http://schemas.microsoft.com/office/drawing/2014/main" id="{3F9C656F-D560-A615-386C-2078100A358A}"/>
              </a:ext>
            </a:extLst>
          </p:cNvPr>
          <p:cNvSpPr txBox="1">
            <a:spLocks noGrp="1" noRot="1" noMove="1" noResize="1" noEditPoints="1" noAdjustHandles="1" noChangeArrowheads="1" noChangeShapeType="1"/>
          </p:cNvSpPr>
          <p:nvPr/>
        </p:nvSpPr>
        <p:spPr>
          <a:xfrm>
            <a:off x="698104" y="1891715"/>
            <a:ext cx="8530117" cy="707886"/>
          </a:xfrm>
          <a:prstGeom prst="rect">
            <a:avLst/>
          </a:prstGeom>
          <a:noFill/>
        </p:spPr>
        <p:txBody>
          <a:bodyPr wrap="square" rtlCol="0">
            <a:spAutoFit/>
          </a:bodyPr>
          <a:lstStyle/>
          <a:p>
            <a:pPr defTabSz="365669"/>
            <a:r>
              <a:rPr lang="en-US" sz="4000" b="1" dirty="0">
                <a:solidFill>
                  <a:srgbClr val="CC1AC7"/>
                </a:solidFill>
                <a:latin typeface="Arial" panose="020B0604020202020204" pitchFamily="34" charset="0"/>
                <a:cs typeface="Arial" panose="020B0604020202020204" pitchFamily="34" charset="0"/>
              </a:rPr>
              <a:t>Sacramento Virtual Hiring Event!</a:t>
            </a:r>
          </a:p>
        </p:txBody>
      </p:sp>
      <p:sp>
        <p:nvSpPr>
          <p:cNvPr id="3" name="TextBox 2">
            <a:extLst>
              <a:ext uri="{FF2B5EF4-FFF2-40B4-BE49-F238E27FC236}">
                <a16:creationId xmlns:a16="http://schemas.microsoft.com/office/drawing/2014/main" id="{DCD4D81E-D135-2933-5C9D-26DEB04198A4}"/>
              </a:ext>
            </a:extLst>
          </p:cNvPr>
          <p:cNvSpPr txBox="1"/>
          <p:nvPr/>
        </p:nvSpPr>
        <p:spPr>
          <a:xfrm>
            <a:off x="6435177" y="7420015"/>
            <a:ext cx="8632371" cy="553998"/>
          </a:xfrm>
          <a:prstGeom prst="rect">
            <a:avLst/>
          </a:prstGeom>
          <a:noFill/>
          <a:effectLst>
            <a:outerShdw blurRad="50800" dist="38100" dir="2700000" algn="tl" rotWithShape="0">
              <a:prstClr val="black"/>
            </a:outerShdw>
          </a:effectLst>
        </p:spPr>
        <p:txBody>
          <a:bodyPr wrap="square" rtlCol="0">
            <a:spAutoFit/>
          </a:bodyPr>
          <a:lstStyle/>
          <a:p>
            <a:r>
              <a:rPr lang="en-US" sz="1000" i="1" dirty="0">
                <a:solidFill>
                  <a:schemeClr val="bg1"/>
                </a:solidFill>
              </a:rPr>
              <a:t>Gainwell Technologies is an Equal Opportunity Employer, where all qualified applicants will receive consideration for employment without regard to race, religion, color, national origin, gender (including pregnancy, childbirth, or related medical condition), age, sexual orientation, status as a protected veteran, status as an individual with a disability, or other applicable legally protected characteristics. </a:t>
            </a:r>
            <a:endParaRPr lang="en-US" sz="1000" dirty="0">
              <a:solidFill>
                <a:schemeClr val="bg1"/>
              </a:solidFill>
            </a:endParaRPr>
          </a:p>
        </p:txBody>
      </p:sp>
      <p:pic>
        <p:nvPicPr>
          <p:cNvPr id="1028" name="Picture 4">
            <a:extLst>
              <a:ext uri="{FF2B5EF4-FFF2-40B4-BE49-F238E27FC236}">
                <a16:creationId xmlns:a16="http://schemas.microsoft.com/office/drawing/2014/main" id="{1F302964-15C9-6EFF-B313-23B6CA66257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6480" y="4980421"/>
            <a:ext cx="2442319" cy="220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118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SHAPENAME" val="5. Sourc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xml><?xml version="1.0" encoding="utf-8"?>
<p:tagLst xmlns:a="http://schemas.openxmlformats.org/drawingml/2006/main" xmlns:r="http://schemas.openxmlformats.org/officeDocument/2006/relationships" xmlns:p="http://schemas.openxmlformats.org/presentationml/2006/main">
  <p:tag name="SHAPENAME" val="5. Sourc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xml><?xml version="1.0" encoding="utf-8"?>
<p:tagLst xmlns:a="http://schemas.openxmlformats.org/drawingml/2006/main" xmlns:r="http://schemas.openxmlformats.org/officeDocument/2006/relationships" xmlns:p="http://schemas.openxmlformats.org/presentationml/2006/main">
  <p:tag name="SHAPENAME" val="5. Sourc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xml><?xml version="1.0" encoding="utf-8"?>
<p:tagLst xmlns:a="http://schemas.openxmlformats.org/drawingml/2006/main" xmlns:r="http://schemas.openxmlformats.org/officeDocument/2006/relationships" xmlns:p="http://schemas.openxmlformats.org/presentationml/2006/main">
  <p:tag name="SHAPENAME" val="5. Sourc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5. Sourc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inwell MAIN">
  <a:themeElements>
    <a:clrScheme name="Custom 2">
      <a:dk1>
        <a:srgbClr val="2B3A44"/>
      </a:dk1>
      <a:lt1>
        <a:srgbClr val="FFFFFF"/>
      </a:lt1>
      <a:dk2>
        <a:srgbClr val="5A6978"/>
      </a:dk2>
      <a:lt2>
        <a:srgbClr val="EBEDF5"/>
      </a:lt2>
      <a:accent1>
        <a:srgbClr val="00EEAE"/>
      </a:accent1>
      <a:accent2>
        <a:srgbClr val="E5AB4F"/>
      </a:accent2>
      <a:accent3>
        <a:srgbClr val="009681"/>
      </a:accent3>
      <a:accent4>
        <a:srgbClr val="55206E"/>
      </a:accent4>
      <a:accent5>
        <a:srgbClr val="8E99A8"/>
      </a:accent5>
      <a:accent6>
        <a:srgbClr val="1931E3"/>
      </a:accent6>
      <a:hlink>
        <a:srgbClr val="55206E"/>
      </a:hlink>
      <a:folHlink>
        <a:srgbClr val="55206E"/>
      </a:folHlink>
    </a:clrScheme>
    <a:fontScheme name="Gainwell Fonts">
      <a:majorFont>
        <a:latin typeface="Arial"/>
        <a:ea typeface=""/>
        <a:cs typeface=""/>
      </a:majorFont>
      <a:minorFont>
        <a:latin typeface="Arial"/>
        <a:ea typeface=""/>
        <a:cs typeface=""/>
      </a:minorFont>
    </a:fontScheme>
    <a:fmtScheme name="Gainwell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800"/>
        </a:defPPr>
      </a:lstStyle>
      <a:style>
        <a:lnRef idx="0">
          <a:schemeClr val="accent1"/>
        </a:lnRef>
        <a:fillRef idx="1">
          <a:schemeClr val="accent1"/>
        </a:fillRef>
        <a:effectRef idx="0">
          <a:srgbClr val="000000"/>
        </a:effectRef>
        <a:fontRef idx="minor">
          <a:schemeClr val="dk1"/>
        </a:fontRef>
      </a:style>
    </a:spDef>
    <a:lnDef>
      <a:spPr>
        <a:ln w="28575" cap="rnd"/>
      </a:spPr>
      <a:bodyPr/>
      <a:lstStyle/>
      <a:style>
        <a:lnRef idx="1">
          <a:schemeClr val="accent1"/>
        </a:lnRef>
        <a:fillRef idx="0">
          <a:schemeClr val="accent1"/>
        </a:fillRef>
        <a:effectRef idx="0">
          <a:srgbClr val="000000"/>
        </a:effectRef>
        <a:fontRef idx="minor">
          <a:schemeClr val="dk1"/>
        </a:fontRef>
      </a:style>
    </a:lnDef>
    <a:txDef>
      <a:spPr>
        <a:noFill/>
      </a:spPr>
      <a:bodyPr wrap="square" lIns="0" tIns="0" rIns="0" bIns="0" rtlCol="0">
        <a:noAutofit/>
      </a:bodyPr>
      <a:lstStyle>
        <a:defPPr marL="182880" indent="-182880">
          <a:lnSpc>
            <a:spcPct val="100000"/>
          </a:lnSpc>
          <a:spcBef>
            <a:spcPts val="1200"/>
          </a:spcBef>
          <a:buSzPct val="100000"/>
          <a:buFont typeface="Arial"/>
          <a:buChar char="•"/>
          <a:defRPr sz="1800"/>
        </a:defPPr>
      </a:lstStyle>
    </a:txDef>
  </a:objectDefaults>
  <a:extraClrSchemeLst/>
  <a:custClrLst>
    <a:custClr name="White">
      <a:srgbClr val="FFFFFF"/>
    </a:custClr>
    <a:custClr name="Vibrant Green">
      <a:srgbClr val="00EEAE"/>
    </a:custClr>
    <a:custClr name="Soft Black">
      <a:srgbClr val="2B3A44"/>
    </a:custClr>
    <a:custClr name="Gray 1">
      <a:srgbClr val="EBEDF5"/>
    </a:custClr>
    <a:custClr name="Gray 2">
      <a:srgbClr val="C2C6D2"/>
    </a:custClr>
    <a:custClr name="Gray 3">
      <a:srgbClr val="8E99A8"/>
    </a:custClr>
    <a:custClr name="Gray 4">
      <a:srgbClr val="5A6978"/>
    </a:custClr>
    <a:custClr name="Dark Green">
      <a:srgbClr val="009681"/>
    </a:custClr>
    <a:custClr name="Purple">
      <a:srgbClr val="55206E"/>
    </a:custClr>
    <a:custClr name="Blue">
      <a:srgbClr val="1931E3"/>
    </a:custClr>
  </a:custClrLst>
  <a:extLst>
    <a:ext uri="{05A4C25C-085E-4340-85A3-A5531E510DB2}">
      <thm15:themeFamily xmlns:thm15="http://schemas.microsoft.com/office/thememl/2012/main" name="GW_2024_PPT_Template" id="{0CC06EA1-9FD4-564B-B14E-855B84013718}" vid="{3EFB43AD-B352-B340-8760-E4BED0EDAE52}"/>
    </a:ext>
  </a:extLst>
</a:theme>
</file>

<file path=ppt/theme/theme2.xml><?xml version="1.0" encoding="utf-8"?>
<a:theme xmlns:a="http://schemas.openxmlformats.org/drawingml/2006/main" name="4_Gainwell MAIN">
  <a:themeElements>
    <a:clrScheme name="Gainwell Colors">
      <a:dk1>
        <a:srgbClr val="2B3A44"/>
      </a:dk1>
      <a:lt1>
        <a:srgbClr val="FFFFFF"/>
      </a:lt1>
      <a:dk2>
        <a:srgbClr val="5A6978"/>
      </a:dk2>
      <a:lt2>
        <a:srgbClr val="EBEDF5"/>
      </a:lt2>
      <a:accent1>
        <a:srgbClr val="00EEAE"/>
      </a:accent1>
      <a:accent2>
        <a:srgbClr val="5A6978"/>
      </a:accent2>
      <a:accent3>
        <a:srgbClr val="009681"/>
      </a:accent3>
      <a:accent4>
        <a:srgbClr val="55206E"/>
      </a:accent4>
      <a:accent5>
        <a:srgbClr val="8E99A8"/>
      </a:accent5>
      <a:accent6>
        <a:srgbClr val="1931E3"/>
      </a:accent6>
      <a:hlink>
        <a:srgbClr val="55206E"/>
      </a:hlink>
      <a:folHlink>
        <a:srgbClr val="55206E"/>
      </a:folHlink>
    </a:clrScheme>
    <a:fontScheme name="Gainwell Fonts">
      <a:majorFont>
        <a:latin typeface="Arial"/>
        <a:ea typeface=""/>
        <a:cs typeface=""/>
      </a:majorFont>
      <a:minorFont>
        <a:latin typeface="Arial"/>
        <a:ea typeface=""/>
        <a:cs typeface=""/>
      </a:minorFont>
    </a:fontScheme>
    <a:fmtScheme name="Gainwell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800"/>
        </a:defPPr>
      </a:lstStyle>
      <a:style>
        <a:lnRef idx="0">
          <a:schemeClr val="accent1"/>
        </a:lnRef>
        <a:fillRef idx="1">
          <a:schemeClr val="accent1"/>
        </a:fillRef>
        <a:effectRef idx="0">
          <a:srgbClr val="000000"/>
        </a:effectRef>
        <a:fontRef idx="minor">
          <a:schemeClr val="dk1"/>
        </a:fontRef>
      </a:style>
    </a:spDef>
    <a:lnDef>
      <a:spPr>
        <a:ln w="28575" cap="rnd"/>
      </a:spPr>
      <a:bodyPr/>
      <a:lstStyle/>
      <a:style>
        <a:lnRef idx="1">
          <a:schemeClr val="accent1"/>
        </a:lnRef>
        <a:fillRef idx="0">
          <a:schemeClr val="accent1"/>
        </a:fillRef>
        <a:effectRef idx="0">
          <a:srgbClr val="000000"/>
        </a:effectRef>
        <a:fontRef idx="minor">
          <a:schemeClr val="dk1"/>
        </a:fontRef>
      </a:style>
    </a:lnDef>
    <a:txDef>
      <a:spPr>
        <a:noFill/>
      </a:spPr>
      <a:bodyPr wrap="square" lIns="0" tIns="0" rIns="0" bIns="0" rtlCol="0">
        <a:noAutofit/>
      </a:bodyPr>
      <a:lstStyle>
        <a:defPPr marL="182880" indent="-182880">
          <a:lnSpc>
            <a:spcPct val="100000"/>
          </a:lnSpc>
          <a:spcBef>
            <a:spcPts val="1200"/>
          </a:spcBef>
          <a:buSzPct val="100000"/>
          <a:buFont typeface="Arial"/>
          <a:buChar char="•"/>
          <a:defRPr sz="1800"/>
        </a:defPPr>
      </a:lstStyle>
    </a:txDef>
  </a:objectDefaults>
  <a:extraClrSchemeLst/>
  <a:custClrLst>
    <a:custClr name="White">
      <a:srgbClr val="FFFFFF"/>
    </a:custClr>
    <a:custClr name="Vibrant Green">
      <a:srgbClr val="00EEAE"/>
    </a:custClr>
    <a:custClr name="Soft Black">
      <a:srgbClr val="2B3A44"/>
    </a:custClr>
    <a:custClr name="Gray 1">
      <a:srgbClr val="EBEDF5"/>
    </a:custClr>
    <a:custClr name="Gray 2">
      <a:srgbClr val="C2C6D2"/>
    </a:custClr>
    <a:custClr name="Gray 3">
      <a:srgbClr val="8E99A8"/>
    </a:custClr>
    <a:custClr name="Gray 4">
      <a:srgbClr val="5A6978"/>
    </a:custClr>
    <a:custClr name="Dark Green">
      <a:srgbClr val="009681"/>
    </a:custClr>
    <a:custClr name="Purple">
      <a:srgbClr val="55206E"/>
    </a:custClr>
    <a:custClr name="Blue">
      <a:srgbClr val="1931E3"/>
    </a:custClr>
  </a:custClrLst>
  <a:extLst>
    <a:ext uri="{05A4C25C-085E-4340-85A3-A5531E510DB2}">
      <thm15:themeFamily xmlns:thm15="http://schemas.microsoft.com/office/thememl/2012/main" name="Gainwell-brand-template" id="{CC803AF6-4AF1-914E-BC8B-EBE10B4506DE}" vid="{17E1C4D8-CC92-1943-A763-6BD7F6D0CD8C}"/>
    </a:ext>
  </a:extLst>
</a:theme>
</file>

<file path=ppt/theme/theme3.xml><?xml version="1.0" encoding="utf-8"?>
<a:theme xmlns:a="http://schemas.openxmlformats.org/drawingml/2006/main" name="3_Gainwell MAIN">
  <a:themeElements>
    <a:clrScheme name="Custom 1">
      <a:dk1>
        <a:srgbClr val="2B3A44"/>
      </a:dk1>
      <a:lt1>
        <a:srgbClr val="FFFFFF"/>
      </a:lt1>
      <a:dk2>
        <a:srgbClr val="5A6978"/>
      </a:dk2>
      <a:lt2>
        <a:srgbClr val="EBEDF5"/>
      </a:lt2>
      <a:accent1>
        <a:srgbClr val="00EEAE"/>
      </a:accent1>
      <a:accent2>
        <a:srgbClr val="00B1EF"/>
      </a:accent2>
      <a:accent3>
        <a:srgbClr val="009681"/>
      </a:accent3>
      <a:accent4>
        <a:srgbClr val="55206E"/>
      </a:accent4>
      <a:accent5>
        <a:srgbClr val="8E99A8"/>
      </a:accent5>
      <a:accent6>
        <a:srgbClr val="1931E3"/>
      </a:accent6>
      <a:hlink>
        <a:srgbClr val="55206E"/>
      </a:hlink>
      <a:folHlink>
        <a:srgbClr val="5520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inwell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800"/>
        </a:defPPr>
      </a:lstStyle>
      <a:style>
        <a:lnRef idx="0">
          <a:schemeClr val="accent1"/>
        </a:lnRef>
        <a:fillRef idx="1">
          <a:schemeClr val="accent1"/>
        </a:fillRef>
        <a:effectRef idx="0">
          <a:srgbClr val="000000"/>
        </a:effectRef>
        <a:fontRef idx="minor">
          <a:schemeClr val="dk1"/>
        </a:fontRef>
      </a:style>
    </a:spDef>
    <a:lnDef>
      <a:spPr>
        <a:ln w="28575" cap="rnd"/>
      </a:spPr>
      <a:bodyPr/>
      <a:lstStyle/>
      <a:style>
        <a:lnRef idx="1">
          <a:schemeClr val="accent1"/>
        </a:lnRef>
        <a:fillRef idx="0">
          <a:schemeClr val="accent1"/>
        </a:fillRef>
        <a:effectRef idx="0">
          <a:srgbClr val="000000"/>
        </a:effectRef>
        <a:fontRef idx="minor">
          <a:schemeClr val="dk1"/>
        </a:fontRef>
      </a:style>
    </a:lnDef>
    <a:txDef>
      <a:spPr>
        <a:noFill/>
      </a:spPr>
      <a:bodyPr wrap="square" lIns="0" tIns="0" rIns="0" bIns="0" rtlCol="0">
        <a:noAutofit/>
      </a:bodyPr>
      <a:lstStyle>
        <a:defPPr marL="182880" indent="-182880">
          <a:lnSpc>
            <a:spcPct val="100000"/>
          </a:lnSpc>
          <a:spcBef>
            <a:spcPts val="1200"/>
          </a:spcBef>
          <a:buSzPct val="100000"/>
          <a:buFont typeface="Arial"/>
          <a:buChar char="•"/>
          <a:defRPr sz="1800"/>
        </a:defPPr>
      </a:lstStyle>
    </a:txDef>
  </a:objectDefaults>
  <a:extraClrSchemeLst/>
  <a:custClrLst>
    <a:custClr name="White">
      <a:srgbClr val="FFFFFF"/>
    </a:custClr>
    <a:custClr name="Vibrant Green">
      <a:srgbClr val="00EEAE"/>
    </a:custClr>
    <a:custClr name="Soft Black">
      <a:srgbClr val="2B3A44"/>
    </a:custClr>
    <a:custClr name="Gray 1">
      <a:srgbClr val="EBEDF5"/>
    </a:custClr>
    <a:custClr name="Gray 2">
      <a:srgbClr val="C2C6D2"/>
    </a:custClr>
    <a:custClr name="Gray 3">
      <a:srgbClr val="8E99A8"/>
    </a:custClr>
    <a:custClr name="Gray 4">
      <a:srgbClr val="5A6978"/>
    </a:custClr>
    <a:custClr name="Dark Green">
      <a:srgbClr val="009681"/>
    </a:custClr>
    <a:custClr name="Purple">
      <a:srgbClr val="55206E"/>
    </a:custClr>
    <a:custClr name="Blue">
      <a:srgbClr val="1931E3"/>
    </a:custClr>
  </a:custClrLst>
  <a:extLst>
    <a:ext uri="{05A4C25C-085E-4340-85A3-A5531E510DB2}">
      <thm15:themeFamily xmlns:thm15="http://schemas.microsoft.com/office/thememl/2012/main" name="Gainwell-brand-template" id="{CC803AF6-4AF1-914E-BC8B-EBE10B4506DE}" vid="{5FAEBA12-1594-3247-B906-33565D4503F9}"/>
    </a:ext>
  </a:extLst>
</a:theme>
</file>

<file path=ppt/theme/theme4.xml><?xml version="1.0" encoding="utf-8"?>
<a:theme xmlns:a="http://schemas.openxmlformats.org/drawingml/2006/main" name="Office Theme">
  <a:themeElements>
    <a:clrScheme name="Gainwell Colors">
      <a:dk1>
        <a:srgbClr val="263A45"/>
      </a:dk1>
      <a:lt1>
        <a:srgbClr val="FFFFFF"/>
      </a:lt1>
      <a:dk2>
        <a:srgbClr val="1C145E"/>
      </a:dk2>
      <a:lt2>
        <a:srgbClr val="EBEDF5"/>
      </a:lt2>
      <a:accent1>
        <a:srgbClr val="00EEAE"/>
      </a:accent1>
      <a:accent2>
        <a:srgbClr val="CC1AC7"/>
      </a:accent2>
      <a:accent3>
        <a:srgbClr val="1930E3"/>
      </a:accent3>
      <a:accent4>
        <a:srgbClr val="1C145E"/>
      </a:accent4>
      <a:accent5>
        <a:srgbClr val="019681"/>
      </a:accent5>
      <a:accent6>
        <a:srgbClr val="00B1EF"/>
      </a:accent6>
      <a:hlink>
        <a:srgbClr val="CC1AC7"/>
      </a:hlink>
      <a:folHlink>
        <a:srgbClr val="CC1A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Gainwell">
  <a:themeElements>
    <a:clrScheme name="Gainwell Colors">
      <a:dk1>
        <a:srgbClr val="2B3A44"/>
      </a:dk1>
      <a:lt1>
        <a:srgbClr val="FFFFFF"/>
      </a:lt1>
      <a:dk2>
        <a:srgbClr val="5A6978"/>
      </a:dk2>
      <a:lt2>
        <a:srgbClr val="EBEDF5"/>
      </a:lt2>
      <a:accent1>
        <a:srgbClr val="00EEAE"/>
      </a:accent1>
      <a:accent2>
        <a:srgbClr val="5A6978"/>
      </a:accent2>
      <a:accent3>
        <a:srgbClr val="009681"/>
      </a:accent3>
      <a:accent4>
        <a:srgbClr val="55206E"/>
      </a:accent4>
      <a:accent5>
        <a:srgbClr val="8E99A8"/>
      </a:accent5>
      <a:accent6>
        <a:srgbClr val="1931E3"/>
      </a:accent6>
      <a:hlink>
        <a:srgbClr val="55206E"/>
      </a:hlink>
      <a:folHlink>
        <a:srgbClr val="55206E"/>
      </a:folHlink>
    </a:clrScheme>
    <a:fontScheme name="Gainwell Fonts">
      <a:majorFont>
        <a:latin typeface="Arial"/>
        <a:ea typeface=""/>
        <a:cs typeface=""/>
      </a:majorFont>
      <a:minorFont>
        <a:latin typeface="Arial"/>
        <a:ea typeface=""/>
        <a:cs typeface=""/>
      </a:minorFont>
    </a:fontScheme>
    <a:fmtScheme name="Gainwell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800"/>
        </a:defPPr>
      </a:lstStyle>
      <a:style>
        <a:lnRef idx="0">
          <a:schemeClr val="accent1"/>
        </a:lnRef>
        <a:fillRef idx="1">
          <a:schemeClr val="accent1"/>
        </a:fillRef>
        <a:effectRef idx="0">
          <a:srgbClr val="000000"/>
        </a:effectRef>
        <a:fontRef idx="minor">
          <a:schemeClr val="dk1"/>
        </a:fontRef>
      </a:style>
    </a:spDef>
    <a:lnDef>
      <a:spPr>
        <a:ln w="28575" cap="rnd"/>
      </a:spPr>
      <a:bodyPr/>
      <a:lstStyle/>
      <a:style>
        <a:lnRef idx="1">
          <a:schemeClr val="accent1"/>
        </a:lnRef>
        <a:fillRef idx="0">
          <a:schemeClr val="accent1"/>
        </a:fillRef>
        <a:effectRef idx="0">
          <a:srgbClr val="000000"/>
        </a:effectRef>
        <a:fontRef idx="minor">
          <a:schemeClr val="dk1"/>
        </a:fontRef>
      </a:style>
    </a:lnDef>
    <a:txDef>
      <a:spPr>
        <a:noFill/>
      </a:spPr>
      <a:bodyPr wrap="square" lIns="0" tIns="0" rIns="0" bIns="0" rtlCol="0">
        <a:noAutofit/>
      </a:bodyPr>
      <a:lstStyle>
        <a:defPPr marL="182880" indent="-182880">
          <a:lnSpc>
            <a:spcPct val="100000"/>
          </a:lnSpc>
          <a:spcBef>
            <a:spcPts val="1200"/>
          </a:spcBef>
          <a:buSzPct val="100000"/>
          <a:buFont typeface="Arial"/>
          <a:buChar char="•"/>
          <a:defRPr sz="1800"/>
        </a:defPPr>
      </a:lstStyle>
    </a:txDef>
  </a:objectDefaults>
  <a:extraClrSchemeLst/>
  <a:custClrLst>
    <a:custClr name="White">
      <a:srgbClr val="FFFFFF"/>
    </a:custClr>
    <a:custClr name="Vibrant Green">
      <a:srgbClr val="00EEAE"/>
    </a:custClr>
    <a:custClr name="Soft Black">
      <a:srgbClr val="2B3A44"/>
    </a:custClr>
    <a:custClr name="Gray 1">
      <a:srgbClr val="EBEDF5"/>
    </a:custClr>
    <a:custClr name="Gray 2">
      <a:srgbClr val="C2C6D2"/>
    </a:custClr>
    <a:custClr name="Gray 3">
      <a:srgbClr val="8E99A8"/>
    </a:custClr>
    <a:custClr name="Gray 4">
      <a:srgbClr val="5A6978"/>
    </a:custClr>
    <a:custClr name="Dark Green">
      <a:srgbClr val="009681"/>
    </a:custClr>
    <a:custClr name="Purple">
      <a:srgbClr val="55206E"/>
    </a:custClr>
    <a:custClr name="Blue">
      <a:srgbClr val="1931E3"/>
    </a:custClr>
  </a:custClrLst>
  <a:extLst>
    <a:ext uri="{05A4C25C-085E-4340-85A3-A5531E510DB2}">
      <thm15:themeFamily xmlns:thm15="http://schemas.microsoft.com/office/thememl/2012/main" name="Gainwell PowerPoint 16x9 17Jul2020" id="{2A252970-6B77-4B46-94A9-606FC9E2618F}" vid="{7425CE65-00B1-4E5C-8D7D-D2A18DA79EA4}"/>
    </a:ext>
  </a:extLst>
</a:theme>
</file>

<file path=docMetadata/LabelInfo.xml><?xml version="1.0" encoding="utf-8"?>
<clbl:labelList xmlns:clbl="http://schemas.microsoft.com/office/2020/mipLabelMetadata">
  <clbl:label id="{01c35869-6495-4b3a-952e-bc5e37f13032}" enabled="1" method="Standard" siteId="{c663f89c-ef9b-418f-bd3d-41e46c0ce068}" removed="0"/>
</clbl:labelList>
</file>

<file path=docProps/app.xml><?xml version="1.0" encoding="utf-8"?>
<Properties xmlns="http://schemas.openxmlformats.org/officeDocument/2006/extended-properties" xmlns:vt="http://schemas.openxmlformats.org/officeDocument/2006/docPropsVTypes">
  <Template>Gainwell_PPT_Template_Enterprise_2025-FINAL</Template>
  <TotalTime>18978</TotalTime>
  <Words>124</Words>
  <Application>Microsoft Office PowerPoint</Application>
  <PresentationFormat>Custom</PresentationFormat>
  <Paragraphs>8</Paragraphs>
  <Slides>1</Slides>
  <Notes>0</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1</vt:i4>
      </vt:variant>
    </vt:vector>
  </HeadingPairs>
  <TitlesOfParts>
    <vt:vector size="12" baseType="lpstr">
      <vt:lpstr>Arial</vt:lpstr>
      <vt:lpstr>Courier New</vt:lpstr>
      <vt:lpstr>Graphik-Light</vt:lpstr>
      <vt:lpstr>System Font Regular</vt:lpstr>
      <vt:lpstr>Wingdings</vt:lpstr>
      <vt:lpstr>Gainwell MAIN</vt:lpstr>
      <vt:lpstr>4_Gainwell MAIN</vt:lpstr>
      <vt:lpstr>3_Gainwell MAIN</vt:lpstr>
      <vt:lpstr>Office Theme</vt:lpstr>
      <vt:lpstr>3_Gainwell</vt:lpstr>
      <vt:lpstr>think-cell Slide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Khairnar, Mayuri</dc:creator>
  <cp:lastModifiedBy>Nieves, Sarai</cp:lastModifiedBy>
  <cp:revision>5</cp:revision>
  <dcterms:created xsi:type="dcterms:W3CDTF">2023-02-06T20:33:47Z</dcterms:created>
  <dcterms:modified xsi:type="dcterms:W3CDTF">2026-03-18T20:33:20Z</dcterms:modified>
</cp:coreProperties>
</file>